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99" r:id="rId3"/>
    <p:sldId id="293" r:id="rId4"/>
    <p:sldId id="300" r:id="rId5"/>
    <p:sldId id="297" r:id="rId6"/>
    <p:sldId id="298" r:id="rId7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Хандогина Дарья Владимировна" initials="ХДВ" lastIdx="1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F0"/>
    <a:srgbClr val="9900CC"/>
    <a:srgbClr val="FF0000"/>
    <a:srgbClr val="31859C"/>
    <a:srgbClr val="000000"/>
    <a:srgbClr val="00A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1" autoAdjust="0"/>
    <p:restoredTop sz="94643" autoAdjust="0"/>
  </p:normalViewPr>
  <p:slideViewPr>
    <p:cSldViewPr>
      <p:cViewPr>
        <p:scale>
          <a:sx n="90" d="100"/>
          <a:sy n="90" d="100"/>
        </p:scale>
        <p:origin x="-2160" y="-9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150" y="-78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5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967592-B37D-4A7B-92D2-7F0A7EB4C5C1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1" y="9430096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54" y="9430096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485CE7-35A6-458B-9242-C348FC5321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01346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5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747F5-6EFA-4EC4-B6C6-B391083C0A4E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12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1" y="9430096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54" y="9430096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F9586-D0AE-4714-9600-B5596362A0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2019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F9586-D0AE-4714-9600-B5596362A045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08060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F9586-D0AE-4714-9600-B5596362A045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08060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F9586-D0AE-4714-9600-B5596362A045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08060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0F9586-D0AE-4714-9600-B5596362A045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0806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Y:\Отдел ИК и СМ\Овчинников\ФОНД 2 - ЦВП\- БРЕНДБУК\Для-презентации-3.png"/>
          <p:cNvPicPr>
            <a:picLocks noChangeAspect="1" noChangeArrowheads="1"/>
          </p:cNvPicPr>
          <p:nvPr userDrawn="1"/>
        </p:nvPicPr>
        <p:blipFill>
          <a:blip r:embed="rId2" cstate="print"/>
          <a:srcRect l="9335" r="290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59832" y="2276872"/>
            <a:ext cx="5544616" cy="1080120"/>
          </a:xfrm>
        </p:spPr>
        <p:txBody>
          <a:bodyPr/>
          <a:lstStyle>
            <a:lvl1pPr>
              <a:defRPr sz="280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8" name="Прямоугольник 17"/>
          <p:cNvSpPr/>
          <p:nvPr userDrawn="1"/>
        </p:nvSpPr>
        <p:spPr>
          <a:xfrm>
            <a:off x="0" y="3717032"/>
            <a:ext cx="9144000" cy="504056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3059832" y="3789040"/>
            <a:ext cx="3600400" cy="360040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Место проведения</a:t>
            </a:r>
            <a:endParaRPr lang="ru-RU" dirty="0"/>
          </a:p>
        </p:txBody>
      </p:sp>
      <p:pic>
        <p:nvPicPr>
          <p:cNvPr id="3077" name="Picture 5" descr="Y:\Отдел ИК и СМ\Овчинников\ФОНД 2 - ЦВП\- БРЕНДБУК\Для-презентации-2-1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132856"/>
            <a:ext cx="2443908" cy="1440160"/>
          </a:xfrm>
          <a:prstGeom prst="rect">
            <a:avLst/>
          </a:prstGeom>
          <a:noFill/>
        </p:spPr>
      </p:pic>
      <p:cxnSp>
        <p:nvCxnSpPr>
          <p:cNvPr id="22" name="Прямая соединительная линия 21"/>
          <p:cNvCxnSpPr/>
          <p:nvPr userDrawn="1"/>
        </p:nvCxnSpPr>
        <p:spPr>
          <a:xfrm>
            <a:off x="2915816" y="2276872"/>
            <a:ext cx="0" cy="108012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6" name="Picture 4" descr="Y:\Отдел ИК и СМ\Овчинников\ФОНД 2 - ЦВП\- БРЕНДБУК\Для-презентации-4.png"/>
          <p:cNvPicPr>
            <a:picLocks noChangeAspect="1" noChangeArrowheads="1"/>
          </p:cNvPicPr>
          <p:nvPr userDrawn="1"/>
        </p:nvPicPr>
        <p:blipFill>
          <a:blip r:embed="rId4" cstate="print"/>
          <a:srcRect r="32306" b="17040"/>
          <a:stretch>
            <a:fillRect/>
          </a:stretch>
        </p:blipFill>
        <p:spPr bwMode="auto">
          <a:xfrm>
            <a:off x="5220072" y="2780928"/>
            <a:ext cx="3923928" cy="4077072"/>
          </a:xfrm>
          <a:prstGeom prst="rect">
            <a:avLst/>
          </a:prstGeom>
          <a:noFill/>
        </p:spPr>
      </p:pic>
      <p:sp>
        <p:nvSpPr>
          <p:cNvPr id="25" name="Дата 3"/>
          <p:cNvSpPr>
            <a:spLocks noGrp="1"/>
          </p:cNvSpPr>
          <p:nvPr>
            <p:ph type="dt" sz="half" idx="2"/>
          </p:nvPr>
        </p:nvSpPr>
        <p:spPr>
          <a:xfrm>
            <a:off x="467544" y="3789040"/>
            <a:ext cx="15841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4F239E58-EE24-4863-BED4-D747BEE77A1B}" type="datetime1">
              <a:rPr lang="ru-RU" smtClean="0"/>
              <a:pPr/>
              <a:t>12.01.2017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Горизонта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Y:\Отдел ИК и СМ\Овчинников\ФОНД 2 - ЦВП\- БРЕНДБУК\Для-презентации-1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942975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 userDrawn="1"/>
        </p:nvSpPr>
        <p:spPr>
          <a:xfrm>
            <a:off x="0" y="260648"/>
            <a:ext cx="4211960" cy="432048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8532440" y="6309320"/>
            <a:ext cx="611560" cy="432048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896" cy="4824536"/>
          </a:xfrm>
        </p:spPr>
        <p:txBody>
          <a:bodyPr/>
          <a:lstStyle>
            <a:lvl1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07504" y="6309320"/>
            <a:ext cx="1224136" cy="432048"/>
          </a:xfrm>
        </p:spPr>
        <p:txBody>
          <a:bodyPr/>
          <a:lstStyle>
            <a:lvl1pPr>
              <a:defRPr sz="1400" b="1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9E487C9F-BD98-468E-AB74-D4582B3B478C}" type="datetime1">
              <a:rPr lang="ru-RU" smtClean="0"/>
              <a:pPr/>
              <a:t>12.01.2017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532440" y="6309320"/>
            <a:ext cx="576064" cy="432048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637F723A-77FC-40A0-B1B0-9768910C67E5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1" name="Picture 3" descr="Y:\Отдел ИК и СМ\Овчинников\ФОНД 2 - ЦВП\- БРЕНДБУК\Для-презентации-2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76495" y="188640"/>
            <a:ext cx="1267505" cy="66441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Вертика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Y:\Отдел ИК и СМ\Овчинников\ФОНД 2 - ЦВП\- БРЕНДБУК\Для-презентации-1-1-1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59632" cy="6858000"/>
          </a:xfrm>
          <a:prstGeom prst="rect">
            <a:avLst/>
          </a:prstGeom>
          <a:noFill/>
        </p:spPr>
      </p:pic>
      <p:pic>
        <p:nvPicPr>
          <p:cNvPr id="2054" name="Picture 6" descr="Y:\Отдел ИК и СМ\Овчинников\ФОНД 2 - ЦВП\- БРЕНДБУК\Для-презентации-1-1-2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0"/>
            <a:ext cx="1259632" cy="68580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 userDrawn="1"/>
        </p:nvSpPr>
        <p:spPr>
          <a:xfrm>
            <a:off x="0" y="260648"/>
            <a:ext cx="4211960" cy="432048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3" descr="Y:\Отдел ИК и СМ\Овчинников\ФОНД 2 - ЦВП\- БРЕНДБУК\Для-презентации-2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76495" y="188640"/>
            <a:ext cx="1267505" cy="664418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 userDrawn="1"/>
        </p:nvSpPr>
        <p:spPr>
          <a:xfrm>
            <a:off x="8532440" y="6309320"/>
            <a:ext cx="611560" cy="432048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764704"/>
            <a:ext cx="6624736" cy="5904656"/>
          </a:xfrm>
        </p:spPr>
        <p:txBody>
          <a:bodyPr/>
          <a:lstStyle>
            <a:lvl1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107504" y="6309320"/>
            <a:ext cx="1296144" cy="432048"/>
          </a:xfrm>
        </p:spPr>
        <p:txBody>
          <a:bodyPr/>
          <a:lstStyle>
            <a:lvl1pPr>
              <a:defRPr sz="1400" b="1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F857E44E-A0FB-42A2-970A-D94DDDB3543D}" type="datetime1">
              <a:rPr lang="ru-RU" smtClean="0"/>
              <a:pPr/>
              <a:t>12.01.2017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532440" y="6309320"/>
            <a:ext cx="576064" cy="432048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637F723A-77FC-40A0-B1B0-9768910C67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пасибо за внимание!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Y:\Отдел ИК и СМ\Овчинников\ФОНД 2 - ЦВП\- БРЕНДБУК\Для-презентации-5.png"/>
          <p:cNvPicPr>
            <a:picLocks noChangeAspect="1" noChangeArrowheads="1"/>
          </p:cNvPicPr>
          <p:nvPr userDrawn="1"/>
        </p:nvPicPr>
        <p:blipFill>
          <a:blip r:embed="rId2" cstate="print"/>
          <a:srcRect l="3352" r="5582"/>
          <a:stretch>
            <a:fillRect/>
          </a:stretch>
        </p:blipFill>
        <p:spPr bwMode="auto">
          <a:xfrm>
            <a:off x="0" y="0"/>
            <a:ext cx="8819456" cy="6858000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 userDrawn="1"/>
        </p:nvSpPr>
        <p:spPr>
          <a:xfrm>
            <a:off x="3275856" y="0"/>
            <a:ext cx="5616624" cy="6858000"/>
          </a:xfrm>
          <a:prstGeom prst="rect">
            <a:avLst/>
          </a:prstGeom>
          <a:gradFill>
            <a:gsLst>
              <a:gs pos="100000">
                <a:schemeClr val="bg1"/>
              </a:gs>
              <a:gs pos="0">
                <a:schemeClr val="bg1"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6300192" y="1844824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4" name="Прямоугольник 13"/>
          <p:cNvSpPr/>
          <p:nvPr userDrawn="1"/>
        </p:nvSpPr>
        <p:spPr>
          <a:xfrm>
            <a:off x="6012160" y="5445224"/>
            <a:ext cx="3131840" cy="432048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 userDrawn="1"/>
        </p:nvSpPr>
        <p:spPr>
          <a:xfrm>
            <a:off x="6156176" y="5445224"/>
            <a:ext cx="2987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Спасибо за внимание!</a:t>
            </a:r>
            <a:endParaRPr lang="ru-RU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6" name="Picture 5" descr="Y:\Отдел ИК и СМ\Овчинников\ФОНД 2 - ЦВП\- БРЕНДБУК\Для-презентации-2-1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404664"/>
            <a:ext cx="2443908" cy="1440160"/>
          </a:xfrm>
          <a:prstGeom prst="rect">
            <a:avLst/>
          </a:prstGeom>
          <a:noFill/>
        </p:spPr>
      </p:pic>
      <p:sp>
        <p:nvSpPr>
          <p:cNvPr id="19" name="Текст 18"/>
          <p:cNvSpPr>
            <a:spLocks noGrp="1"/>
          </p:cNvSpPr>
          <p:nvPr>
            <p:ph type="body" sz="quarter" idx="11" hasCustomPrompt="1"/>
          </p:nvPr>
        </p:nvSpPr>
        <p:spPr>
          <a:xfrm>
            <a:off x="6516688" y="1989138"/>
            <a:ext cx="2159768" cy="3168054"/>
          </a:xfrm>
        </p:spPr>
        <p:txBody>
          <a:bodyPr>
            <a:normAutofit/>
          </a:bodyPr>
          <a:lstStyle>
            <a:lvl1pPr algn="ctr">
              <a:buNone/>
              <a:defRPr sz="18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Информация </a:t>
            </a:r>
          </a:p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о выступившем</a:t>
            </a:r>
          </a:p>
          <a:p>
            <a:pPr algn="ctr"/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сотруднике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48264" y="6093296"/>
            <a:ext cx="1368152" cy="432048"/>
          </a:xfrm>
        </p:spPr>
        <p:txBody>
          <a:bodyPr/>
          <a:lstStyle>
            <a:lvl1pPr algn="ctr">
              <a:defRPr sz="1400" b="1">
                <a:solidFill>
                  <a:schemeClr val="tx1">
                    <a:lumMod val="50000"/>
                    <a:lumOff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5A8285E7-9AC7-4C9A-9CB5-201A5A7BCBBD}" type="datetime1">
              <a:rPr lang="ru-RU" smtClean="0"/>
              <a:pPr/>
              <a:t>12.01.2017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3888432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412776"/>
            <a:ext cx="8064896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07504" y="6309320"/>
            <a:ext cx="10801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D8F53-F674-4B99-BFCB-5174CDC942CC}" type="datetime1">
              <a:rPr lang="ru-RU" smtClean="0"/>
              <a:pPr/>
              <a:t>12.01.2017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2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ahoma" pitchFamily="34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10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10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10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9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10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59832" y="2276872"/>
            <a:ext cx="5832648" cy="1080120"/>
          </a:xfrm>
        </p:spPr>
        <p:txBody>
          <a:bodyPr/>
          <a:lstStyle/>
          <a:p>
            <a:r>
              <a:rPr lang="ru-RU" sz="2000" i="1" dirty="0" smtClean="0"/>
              <a:t>Название проекта</a:t>
            </a:r>
            <a:br>
              <a:rPr lang="ru-RU" sz="2000" i="1" dirty="0" smtClean="0"/>
            </a:br>
            <a:r>
              <a:rPr lang="ru-RU" sz="2000" i="1" dirty="0"/>
              <a:t/>
            </a:r>
            <a:br>
              <a:rPr lang="ru-RU" sz="2000" i="1" dirty="0"/>
            </a:br>
            <a:r>
              <a:rPr lang="ru-RU" sz="1600" i="1" dirty="0"/>
              <a:t>Н</a:t>
            </a:r>
            <a:r>
              <a:rPr lang="ru-RU" sz="1600" i="1" dirty="0" smtClean="0"/>
              <a:t>омер заявки</a:t>
            </a:r>
            <a:endParaRPr lang="ru-RU" sz="2000" i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7838" y="4509120"/>
            <a:ext cx="6642394" cy="128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>
                    <a:lumMod val="65000"/>
                    <a:lumOff val="3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ru-RU" sz="1800" i="1" dirty="0"/>
              <a:t>ФИО докладчика и должность в организации</a:t>
            </a:r>
          </a:p>
          <a:p>
            <a:endParaRPr lang="ru-RU" sz="1800" i="1" dirty="0" smtClean="0"/>
          </a:p>
          <a:p>
            <a:r>
              <a:rPr lang="ru-RU" sz="1800" i="1" dirty="0" smtClean="0"/>
              <a:t>Название предприятия, регион </a:t>
            </a:r>
          </a:p>
          <a:p>
            <a:endParaRPr lang="ru-RU" sz="1800" i="1" dirty="0" smtClean="0"/>
          </a:p>
        </p:txBody>
      </p:sp>
      <p:sp>
        <p:nvSpPr>
          <p:cNvPr id="5" name="Дата 3"/>
          <p:cNvSpPr>
            <a:spLocks noGrp="1"/>
          </p:cNvSpPr>
          <p:nvPr>
            <p:ph type="dt" sz="half" idx="2"/>
          </p:nvPr>
        </p:nvSpPr>
        <p:spPr>
          <a:xfrm>
            <a:off x="467544" y="3789040"/>
            <a:ext cx="1584176" cy="365125"/>
          </a:xfrm>
        </p:spPr>
        <p:txBody>
          <a:bodyPr/>
          <a:lstStyle/>
          <a:p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567410" y="6309320"/>
            <a:ext cx="539552" cy="360040"/>
          </a:xfrm>
          <a:solidFill>
            <a:srgbClr val="00B0F0"/>
          </a:solidFill>
        </p:spPr>
        <p:txBody>
          <a:bodyPr/>
          <a:lstStyle/>
          <a:p>
            <a:r>
              <a:rPr lang="ru-RU" dirty="0"/>
              <a:t>2</a:t>
            </a:r>
          </a:p>
        </p:txBody>
      </p:sp>
      <p:pic>
        <p:nvPicPr>
          <p:cNvPr id="1026" name="Picture 2" descr="http://fasie.ru/local/templates/.default/markup/img/ico_bio.pn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780" y="1752883"/>
            <a:ext cx="230628" cy="282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http://fasie.ru/local/templates/.default/markup/img/ico_med.png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3526995"/>
            <a:ext cx="246352" cy="231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http://fasie.ru/local/templates/.default/markup/img/ico_mat.png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7350" y="3505483"/>
            <a:ext cx="240980" cy="274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http://fasie.ru/local/templates/.default/markup/img/ico_it.png"/>
          <p:cNvPicPr>
            <a:picLocks noChangeAspect="1" noChangeArrowheads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6704" y="2610399"/>
            <a:ext cx="223808" cy="223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-32134" y="222849"/>
            <a:ext cx="4242619" cy="51544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ОБЩИЕ СВЕДЕНИЯ</a:t>
            </a:r>
            <a:endParaRPr lang="ru-RU" sz="2400" b="1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706124"/>
              </p:ext>
            </p:extLst>
          </p:nvPr>
        </p:nvGraphicFramePr>
        <p:xfrm>
          <a:off x="490630" y="1124744"/>
          <a:ext cx="8329842" cy="450124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215027"/>
                <a:gridCol w="5114815"/>
              </a:tblGrid>
              <a:tr h="7157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Наименование НИОКР: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0799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Наименование создаваемого продукта: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2983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Срок планируемого выхода на рынок: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2983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/>
                        <a:t>Потребители создаваемой</a:t>
                      </a:r>
                      <a:r>
                        <a:rPr lang="ru-RU" sz="1800" kern="1200" baseline="0" dirty="0" smtClean="0"/>
                        <a:t> продукции</a:t>
                      </a:r>
                      <a:r>
                        <a:rPr lang="ru-RU" dirty="0" smtClean="0"/>
                        <a:t>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939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567410" y="6309320"/>
            <a:ext cx="539552" cy="360040"/>
          </a:xfrm>
          <a:solidFill>
            <a:srgbClr val="00B0F0"/>
          </a:solidFill>
        </p:spPr>
        <p:txBody>
          <a:bodyPr/>
          <a:lstStyle/>
          <a:p>
            <a:r>
              <a:rPr lang="ru-RU" dirty="0"/>
              <a:t>3</a:t>
            </a:r>
          </a:p>
        </p:txBody>
      </p:sp>
      <p:pic>
        <p:nvPicPr>
          <p:cNvPr id="1026" name="Picture 2" descr="http://fasie.ru/local/templates/.default/markup/img/ico_bio.pn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780" y="1752883"/>
            <a:ext cx="230628" cy="282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http://fasie.ru/local/templates/.default/markup/img/ico_med.png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3526995"/>
            <a:ext cx="246352" cy="231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http://fasie.ru/local/templates/.default/markup/img/ico_mat.png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7350" y="3505483"/>
            <a:ext cx="240980" cy="274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http://fasie.ru/local/templates/.default/markup/img/ico_it.png"/>
          <p:cNvPicPr>
            <a:picLocks noChangeAspect="1" noChangeArrowheads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6704" y="2610399"/>
            <a:ext cx="223808" cy="223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-32134" y="222849"/>
            <a:ext cx="4242619" cy="51544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НАУКА</a:t>
            </a:r>
            <a:endParaRPr lang="ru-RU" sz="2400" b="1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8080501"/>
              </p:ext>
            </p:extLst>
          </p:nvPr>
        </p:nvGraphicFramePr>
        <p:xfrm>
          <a:off x="490630" y="1124745"/>
          <a:ext cx="8329842" cy="510284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215027"/>
                <a:gridCol w="5114815"/>
              </a:tblGrid>
              <a:tr h="16750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Суть научной новизны</a:t>
                      </a:r>
                      <a:r>
                        <a:rPr lang="ru-RU" baseline="0" dirty="0" smtClean="0"/>
                        <a:t> продукта: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5281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Научно-технический и практический задел</a:t>
                      </a:r>
                      <a:r>
                        <a:rPr lang="ru-RU" dirty="0" smtClean="0"/>
                        <a:t>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8372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Планируемая к созданию</a:t>
                      </a:r>
                      <a:r>
                        <a:rPr lang="ru-RU" baseline="0" dirty="0" smtClean="0"/>
                        <a:t> интеллектуальная собственность:</a:t>
                      </a:r>
                      <a:endParaRPr lang="ru-RU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740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567410" y="6309320"/>
            <a:ext cx="539552" cy="360040"/>
          </a:xfrm>
          <a:solidFill>
            <a:srgbClr val="00B0F0"/>
          </a:solidFill>
        </p:spPr>
        <p:txBody>
          <a:bodyPr/>
          <a:lstStyle/>
          <a:p>
            <a:r>
              <a:rPr lang="ru-RU" dirty="0"/>
              <a:t>4</a:t>
            </a:r>
          </a:p>
        </p:txBody>
      </p:sp>
      <p:pic>
        <p:nvPicPr>
          <p:cNvPr id="1026" name="Picture 2" descr="http://fasie.ru/local/templates/.default/markup/img/ico_bio.pn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780" y="1752883"/>
            <a:ext cx="230628" cy="282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http://fasie.ru/local/templates/.default/markup/img/ico_med.png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3526995"/>
            <a:ext cx="246352" cy="231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http://fasie.ru/local/templates/.default/markup/img/ico_mat.png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7350" y="3505483"/>
            <a:ext cx="240980" cy="274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http://fasie.ru/local/templates/.default/markup/img/ico_it.png"/>
          <p:cNvPicPr>
            <a:picLocks noChangeAspect="1" noChangeArrowheads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6704" y="2610399"/>
            <a:ext cx="223808" cy="223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-32134" y="222849"/>
            <a:ext cx="4242619" cy="51544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ХАРАКТЕРИСТИКИ</a:t>
            </a:r>
            <a:endParaRPr lang="ru-RU" sz="2400" b="1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9145415"/>
              </p:ext>
            </p:extLst>
          </p:nvPr>
        </p:nvGraphicFramePr>
        <p:xfrm>
          <a:off x="484618" y="1510712"/>
          <a:ext cx="8407863" cy="45573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764067"/>
                <a:gridCol w="2439864"/>
                <a:gridCol w="2101966"/>
                <a:gridCol w="2101966"/>
              </a:tblGrid>
              <a:tr h="51861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Параметр</a:t>
                      </a:r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Создаваемый </a:t>
                      </a:r>
                      <a:r>
                        <a:rPr lang="ru-RU" sz="1600" baseline="0" dirty="0" smtClean="0"/>
                        <a:t>продукт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Конкурент №1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Конкурент №2 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516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1" dirty="0" smtClean="0"/>
                        <a:t>Технические</a:t>
                      </a:r>
                      <a:r>
                        <a:rPr lang="ru-RU" sz="1600" i="1" baseline="0" dirty="0" smtClean="0"/>
                        <a:t> параметры</a:t>
                      </a:r>
                      <a:endParaRPr lang="ru-RU" sz="1600" i="1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18612">
                <a:tc>
                  <a:txBody>
                    <a:bodyPr/>
                    <a:lstStyle/>
                    <a:p>
                      <a:r>
                        <a:rPr lang="ru-RU" sz="1600" i="1" dirty="0" smtClean="0"/>
                        <a:t>1-ый параметр</a:t>
                      </a:r>
                      <a:endParaRPr lang="ru-RU" sz="1600" i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335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1" dirty="0" smtClean="0"/>
                        <a:t>2-ой параметр и т.д.</a:t>
                      </a:r>
                      <a:endParaRPr lang="ru-RU" sz="1600" i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186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1" dirty="0" smtClean="0"/>
                        <a:t>Стоимость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186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1" dirty="0" smtClean="0"/>
                        <a:t>Страна-производитель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186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1" dirty="0" smtClean="0"/>
                        <a:t>и др.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186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i="1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36646" y="1052736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Основные характеристики продукта и преимущества перед аналогами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60015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567410" y="6309320"/>
            <a:ext cx="539552" cy="360040"/>
          </a:xfrm>
          <a:solidFill>
            <a:srgbClr val="00B0F0"/>
          </a:solidFill>
        </p:spPr>
        <p:txBody>
          <a:bodyPr/>
          <a:lstStyle/>
          <a:p>
            <a:r>
              <a:rPr lang="ru-RU" dirty="0"/>
              <a:t>5</a:t>
            </a:r>
          </a:p>
        </p:txBody>
      </p:sp>
      <p:pic>
        <p:nvPicPr>
          <p:cNvPr id="1026" name="Picture 2" descr="http://fasie.ru/local/templates/.default/markup/img/ico_bio.pn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780" y="1752883"/>
            <a:ext cx="230628" cy="282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http://fasie.ru/local/templates/.default/markup/img/ico_med.png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3526995"/>
            <a:ext cx="246352" cy="231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http://fasie.ru/local/templates/.default/markup/img/ico_mat.png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7350" y="3505483"/>
            <a:ext cx="240980" cy="274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http://fasie.ru/local/templates/.default/markup/img/ico_it.png"/>
          <p:cNvPicPr>
            <a:picLocks noChangeAspect="1" noChangeArrowheads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6704" y="2610399"/>
            <a:ext cx="223808" cy="223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-32134" y="222849"/>
            <a:ext cx="4242619" cy="51544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БИЗНЕС</a:t>
            </a:r>
            <a:endParaRPr lang="ru-RU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475709"/>
              </p:ext>
            </p:extLst>
          </p:nvPr>
        </p:nvGraphicFramePr>
        <p:xfrm>
          <a:off x="755576" y="1396999"/>
          <a:ext cx="7992887" cy="4295219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786511"/>
                <a:gridCol w="1613243"/>
                <a:gridCol w="1759902"/>
                <a:gridCol w="1833231"/>
              </a:tblGrid>
              <a:tr h="82733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Параметр</a:t>
                      </a:r>
                      <a:endParaRPr lang="ru-RU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1-ый</a:t>
                      </a:r>
                      <a:r>
                        <a:rPr lang="ru-RU" baseline="0" dirty="0" smtClean="0"/>
                        <a:t> год после </a:t>
                      </a:r>
                      <a:r>
                        <a:rPr lang="ru-RU" baseline="0" dirty="0" smtClean="0"/>
                        <a:t>НИОКР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2-ой</a:t>
                      </a:r>
                      <a:r>
                        <a:rPr lang="ru-RU" baseline="0" dirty="0" smtClean="0"/>
                        <a:t> год после </a:t>
                      </a:r>
                      <a:r>
                        <a:rPr lang="ru-RU" baseline="0" dirty="0" smtClean="0"/>
                        <a:t>НИОКР</a:t>
                      </a:r>
                      <a:endParaRPr lang="ru-RU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3-ий</a:t>
                      </a:r>
                      <a:r>
                        <a:rPr lang="ru-RU" baseline="0" dirty="0" smtClean="0"/>
                        <a:t> год после </a:t>
                      </a:r>
                      <a:r>
                        <a:rPr lang="ru-RU" baseline="0" dirty="0" smtClean="0"/>
                        <a:t>НИОКР</a:t>
                      </a:r>
                      <a:endParaRPr lang="ru-RU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395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/>
                        <a:t>Оценочный объем рынка (платежеспособного спроса), млн. руб.:</a:t>
                      </a: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39584">
                <a:tc>
                  <a:txBody>
                    <a:bodyPr/>
                    <a:lstStyle/>
                    <a:p>
                      <a:r>
                        <a:rPr lang="ru-RU" dirty="0" smtClean="0"/>
                        <a:t>Потенциальная</a:t>
                      </a:r>
                      <a:r>
                        <a:rPr lang="ru-RU" baseline="0" dirty="0" smtClean="0"/>
                        <a:t> доля создаваемого продукта на рынке:</a:t>
                      </a:r>
                      <a:endParaRPr lang="ru-RU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97709">
                <a:tc>
                  <a:txBody>
                    <a:bodyPr/>
                    <a:lstStyle/>
                    <a:p>
                      <a:r>
                        <a:rPr lang="ru-RU" dirty="0" smtClean="0"/>
                        <a:t>Выручка от</a:t>
                      </a:r>
                      <a:r>
                        <a:rPr lang="ru-RU" baseline="0" dirty="0" smtClean="0"/>
                        <a:t> реализации продукции, млн. руб.:</a:t>
                      </a:r>
                    </a:p>
                    <a:p>
                      <a:endParaRPr lang="ru-RU" baseline="0" dirty="0" smtClean="0"/>
                    </a:p>
                    <a:p>
                      <a:endParaRPr lang="ru-RU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274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КОМАНДА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F723A-77FC-40A0-B1B0-9768910C67E5}" type="slidenum">
              <a:rPr lang="ru-RU" smtClean="0"/>
              <a:pPr/>
              <a:t>6</a:t>
            </a:fld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5901337"/>
              </p:ext>
            </p:extLst>
          </p:nvPr>
        </p:nvGraphicFramePr>
        <p:xfrm>
          <a:off x="179512" y="1196752"/>
          <a:ext cx="8712968" cy="305474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828082"/>
                <a:gridCol w="2187460"/>
                <a:gridCol w="2519184"/>
                <a:gridCol w="2178242"/>
              </a:tblGrid>
              <a:tr h="34110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ФИО</a:t>
                      </a:r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Роль в проекте, должность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Обязанности в проекте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Образование и регалии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289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i="1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1106">
                <a:tc>
                  <a:txBody>
                    <a:bodyPr/>
                    <a:lstStyle/>
                    <a:p>
                      <a:endParaRPr lang="ru-RU" sz="1600" i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11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i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11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i="1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1106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1106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41106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380516"/>
              </p:ext>
            </p:extLst>
          </p:nvPr>
        </p:nvGraphicFramePr>
        <p:xfrm>
          <a:off x="539552" y="4797152"/>
          <a:ext cx="8208912" cy="11887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168352"/>
                <a:gridCol w="5040560"/>
              </a:tblGrid>
              <a:tr h="504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Опыт команды в</a:t>
                      </a:r>
                      <a:r>
                        <a:rPr lang="ru-RU" b="0" baseline="0" dirty="0" smtClean="0"/>
                        <a:t> выполнении НИОКР и коммерциализации инновационной продукции</a:t>
                      </a:r>
                      <a:r>
                        <a:rPr lang="ru-RU" b="0" dirty="0" smtClean="0"/>
                        <a:t>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0" dirty="0" smtClean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96297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7167</TotalTime>
  <Words>152</Words>
  <Application>Microsoft Office PowerPoint</Application>
  <PresentationFormat>Экран (4:3)</PresentationFormat>
  <Paragraphs>50</Paragraphs>
  <Slides>6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Название проекта  Номер заявки</vt:lpstr>
      <vt:lpstr>Презентация PowerPoint</vt:lpstr>
      <vt:lpstr>Презентация PowerPoint</vt:lpstr>
      <vt:lpstr>Презентация PowerPoint</vt:lpstr>
      <vt:lpstr>Презентация PowerPoint</vt:lpstr>
      <vt:lpstr>КОМАНДА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Ovchinnikov</dc:creator>
  <cp:lastModifiedBy>Толстых Денис Валерьевич</cp:lastModifiedBy>
  <cp:revision>344</cp:revision>
  <cp:lastPrinted>2017-01-12T11:03:12Z</cp:lastPrinted>
  <dcterms:created xsi:type="dcterms:W3CDTF">2016-05-06T08:59:45Z</dcterms:created>
  <dcterms:modified xsi:type="dcterms:W3CDTF">2017-01-12T12:47:55Z</dcterms:modified>
</cp:coreProperties>
</file>