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03" r:id="rId3"/>
    <p:sldId id="301" r:id="rId4"/>
    <p:sldId id="298" r:id="rId5"/>
    <p:sldId id="299" r:id="rId6"/>
    <p:sldId id="302" r:id="rId7"/>
    <p:sldId id="306" r:id="rId8"/>
    <p:sldId id="30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86" autoAdjust="0"/>
    <p:restoredTop sz="94660"/>
  </p:normalViewPr>
  <p:slideViewPr>
    <p:cSldViewPr snapToGrid="0">
      <p:cViewPr varScale="1">
        <p:scale>
          <a:sx n="54" d="100"/>
          <a:sy n="54" d="100"/>
        </p:scale>
        <p:origin x="6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5/8/layout/funnel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F74DC16-0215-4F96-953D-73FC480C54EB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</a:rPr>
            <a:t>Объединения предпринимателей</a:t>
          </a:r>
          <a:endParaRPr lang="ru-RU" sz="1600" b="0" dirty="0">
            <a:latin typeface="+mn-lt"/>
          </a:endParaRPr>
        </a:p>
      </dgm:t>
    </dgm:pt>
    <dgm:pt modelId="{ACC1D6FC-B6E6-4C23-A555-B34D3E733C33}" type="parTrans" cxnId="{1032EBC1-EC2F-4EA1-A1F8-48B2888AD763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D6719ECF-F5CF-417E-924C-77142B3CB4FD}" type="sibTrans" cxnId="{1032EBC1-EC2F-4EA1-A1F8-48B2888AD763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FDAE4F48-356F-4FF1-AF85-BB281729F308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</a:rPr>
            <a:t>Социальные сообщества и организации социальной сферы</a:t>
          </a:r>
          <a:endParaRPr lang="ru-RU" sz="1600" b="0" dirty="0">
            <a:latin typeface="+mn-lt"/>
          </a:endParaRPr>
        </a:p>
      </dgm:t>
    </dgm:pt>
    <dgm:pt modelId="{4E1D49DE-6494-4E52-9B06-EC929B46B8CA}" type="parTrans" cxnId="{77881FF0-86DB-4535-ACE4-CB1884D37D71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B7C26155-9EE8-42EB-AA23-4D571184D23F}" type="sibTrans" cxnId="{77881FF0-86DB-4535-ACE4-CB1884D37D71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DEBD7056-6563-4327-BBBF-5FBE5BA5FD33}">
      <dgm:prSet phldrT="[Текст]" custT="1"/>
      <dgm:spPr/>
      <dgm:t>
        <a:bodyPr/>
        <a:lstStyle/>
        <a:p>
          <a:r>
            <a:rPr lang="ru-RU" sz="1400" b="0" dirty="0" smtClean="0">
              <a:latin typeface="+mn-lt"/>
              <a:cs typeface="Arial" pitchFamily="34" charset="0"/>
            </a:rPr>
            <a:t>Региональный проектный офис по инновационному развитию Алтайского края</a:t>
          </a:r>
          <a:endParaRPr lang="ru-RU" sz="1400" b="0" dirty="0">
            <a:latin typeface="+mn-lt"/>
          </a:endParaRPr>
        </a:p>
      </dgm:t>
    </dgm:pt>
    <dgm:pt modelId="{788B52F8-DCAF-4798-8F19-24863B8E9E3B}" type="par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99AC0BA4-FF99-45CD-B28B-34C05076A301}" type="sib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92B0DDFC-3506-4B07-9300-343DAB761865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</a:rPr>
            <a:t>Межведомственный проектный офис</a:t>
          </a:r>
          <a:r>
            <a:rPr lang="en-US" sz="1600" b="0" dirty="0" smtClean="0">
              <a:latin typeface="+mn-lt"/>
            </a:rPr>
            <a:t> </a:t>
          </a:r>
          <a:r>
            <a:rPr lang="ru-RU" sz="1600" b="0" dirty="0" err="1" smtClean="0">
              <a:latin typeface="+mn-lt"/>
            </a:rPr>
            <a:t>АлтГУ</a:t>
          </a:r>
          <a:r>
            <a:rPr lang="ru-RU" sz="1600" b="0" dirty="0" smtClean="0">
              <a:latin typeface="+mn-lt"/>
            </a:rPr>
            <a:t> –управление процессами взаимодействия участников развития</a:t>
          </a:r>
          <a:endParaRPr lang="ru-RU" sz="1600" b="0" dirty="0">
            <a:latin typeface="+mn-lt"/>
          </a:endParaRPr>
        </a:p>
      </dgm:t>
    </dgm:pt>
    <dgm:pt modelId="{6C9A63CE-7A0B-4B10-AF20-B1C3479F4258}" type="parTrans" cxnId="{D9008246-79AB-4225-B512-FAFBC0FAEFC2}">
      <dgm:prSet/>
      <dgm:spPr/>
      <dgm:t>
        <a:bodyPr/>
        <a:lstStyle/>
        <a:p>
          <a:endParaRPr lang="ru-RU"/>
        </a:p>
      </dgm:t>
    </dgm:pt>
    <dgm:pt modelId="{CED54CC0-95AF-408F-83BC-F23E9A88A402}" type="sibTrans" cxnId="{D9008246-79AB-4225-B512-FAFBC0FAEFC2}">
      <dgm:prSet/>
      <dgm:spPr/>
      <dgm:t>
        <a:bodyPr/>
        <a:lstStyle/>
        <a:p>
          <a:endParaRPr lang="ru-RU"/>
        </a:p>
      </dgm:t>
    </dgm:pt>
    <dgm:pt modelId="{51188F2D-5394-40CD-B812-EF4304D3C540}">
      <dgm:prSet/>
      <dgm:spPr/>
      <dgm:t>
        <a:bodyPr/>
        <a:lstStyle/>
        <a:p>
          <a:endParaRPr lang="ru-RU"/>
        </a:p>
      </dgm:t>
    </dgm:pt>
    <dgm:pt modelId="{B52419A4-9D6B-4719-981C-E1D28E3D20D2}" type="parTrans" cxnId="{1678A4EB-E06F-45BB-BFC1-4F028CDE6EA3}">
      <dgm:prSet/>
      <dgm:spPr/>
      <dgm:t>
        <a:bodyPr/>
        <a:lstStyle/>
        <a:p>
          <a:endParaRPr lang="ru-RU"/>
        </a:p>
      </dgm:t>
    </dgm:pt>
    <dgm:pt modelId="{310E8750-F3BF-467A-B4CF-6CC61D4FABD2}" type="sibTrans" cxnId="{1678A4EB-E06F-45BB-BFC1-4F028CDE6EA3}">
      <dgm:prSet/>
      <dgm:spPr/>
      <dgm:t>
        <a:bodyPr/>
        <a:lstStyle/>
        <a:p>
          <a:endParaRPr lang="ru-RU"/>
        </a:p>
      </dgm:t>
    </dgm:pt>
    <dgm:pt modelId="{037595E9-F1C1-40D2-B841-755B8A9F9FE8}">
      <dgm:prSet/>
      <dgm:spPr/>
      <dgm:t>
        <a:bodyPr/>
        <a:lstStyle/>
        <a:p>
          <a:endParaRPr lang="ru-RU"/>
        </a:p>
      </dgm:t>
    </dgm:pt>
    <dgm:pt modelId="{DD238EF2-0181-479A-AE06-08D95556E6A7}" type="parTrans" cxnId="{34D3735E-DF40-4B25-8446-957661743F75}">
      <dgm:prSet/>
      <dgm:spPr/>
      <dgm:t>
        <a:bodyPr/>
        <a:lstStyle/>
        <a:p>
          <a:endParaRPr lang="ru-RU"/>
        </a:p>
      </dgm:t>
    </dgm:pt>
    <dgm:pt modelId="{AEA7D877-FEFC-4E16-980D-CD804EC6283D}" type="sibTrans" cxnId="{34D3735E-DF40-4B25-8446-957661743F75}">
      <dgm:prSet/>
      <dgm:spPr/>
      <dgm:t>
        <a:bodyPr/>
        <a:lstStyle/>
        <a:p>
          <a:endParaRPr lang="ru-RU"/>
        </a:p>
      </dgm:t>
    </dgm:pt>
    <dgm:pt modelId="{50D78366-6DD3-4771-88C1-2F5B98DFBE9F}">
      <dgm:prSet/>
      <dgm:spPr/>
      <dgm:t>
        <a:bodyPr/>
        <a:lstStyle/>
        <a:p>
          <a:endParaRPr lang="ru-RU"/>
        </a:p>
      </dgm:t>
    </dgm:pt>
    <dgm:pt modelId="{22602F36-DB94-4AF2-9F53-1069BDFD56C0}" type="parTrans" cxnId="{DDF9CA3F-EB7C-4E93-A2FD-CB9397F2D357}">
      <dgm:prSet/>
      <dgm:spPr/>
      <dgm:t>
        <a:bodyPr/>
        <a:lstStyle/>
        <a:p>
          <a:endParaRPr lang="ru-RU"/>
        </a:p>
      </dgm:t>
    </dgm:pt>
    <dgm:pt modelId="{BBC38AE9-D19C-4F65-85FB-35A944A05F4F}" type="sibTrans" cxnId="{DDF9CA3F-EB7C-4E93-A2FD-CB9397F2D357}">
      <dgm:prSet/>
      <dgm:spPr/>
      <dgm:t>
        <a:bodyPr/>
        <a:lstStyle/>
        <a:p>
          <a:endParaRPr lang="ru-RU"/>
        </a:p>
      </dgm:t>
    </dgm:pt>
    <dgm:pt modelId="{7A5CE908-8001-4E8F-997C-A0AB5A0A89A3}" type="pres">
      <dgm:prSet presAssocID="{A43848B6-14CB-4617-AA22-47198C34875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C4A78B-4E46-44DA-8BAD-992363F9E377}" type="pres">
      <dgm:prSet presAssocID="{A43848B6-14CB-4617-AA22-47198C34875C}" presName="ellipse" presStyleLbl="trBgShp" presStyleIdx="0" presStyleCnt="1"/>
      <dgm:spPr/>
    </dgm:pt>
    <dgm:pt modelId="{8443E4E1-2543-4E97-AA36-8AD414FA7FE2}" type="pres">
      <dgm:prSet presAssocID="{A43848B6-14CB-4617-AA22-47198C34875C}" presName="arrow1" presStyleLbl="fgShp" presStyleIdx="0" presStyleCnt="1"/>
      <dgm:spPr/>
    </dgm:pt>
    <dgm:pt modelId="{2AB4662E-F412-4EE9-B294-056FD2CF82DE}" type="pres">
      <dgm:prSet presAssocID="{A43848B6-14CB-4617-AA22-47198C34875C}" presName="rectangle" presStyleLbl="revTx" presStyleIdx="0" presStyleCnt="1" custScaleY="73903" custLinFactNeighborY="108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ACCC5-79FA-4BDB-8C58-298138CF176B}" type="pres">
      <dgm:prSet presAssocID="{FDAE4F48-356F-4FF1-AF85-BB281729F30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05D20-6247-4E43-A2E8-BD12AED75EF4}" type="pres">
      <dgm:prSet presAssocID="{DEBD7056-6563-4327-BBBF-5FBE5BA5FD3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1EAB5-A4EF-4ADA-B07C-A4ED24B88FFB}" type="pres">
      <dgm:prSet presAssocID="{92B0DDFC-3506-4B07-9300-343DAB761865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918D0-7BE8-4EFB-BD07-3E13ACAD1913}" type="pres">
      <dgm:prSet presAssocID="{A43848B6-14CB-4617-AA22-47198C34875C}" presName="funnel" presStyleLbl="trAlignAcc1" presStyleIdx="0" presStyleCnt="1"/>
      <dgm:spPr/>
    </dgm:pt>
  </dgm:ptLst>
  <dgm:cxnLst>
    <dgm:cxn modelId="{D7E9C3C1-2684-42CA-BEE7-49EEB376D045}" type="presOf" srcId="{92B0DDFC-3506-4B07-9300-343DAB761865}" destId="{2AB4662E-F412-4EE9-B294-056FD2CF82DE}" srcOrd="0" destOrd="0" presId="urn:microsoft.com/office/officeart/2005/8/layout/funnel1"/>
    <dgm:cxn modelId="{DDF9CA3F-EB7C-4E93-A2FD-CB9397F2D357}" srcId="{A43848B6-14CB-4617-AA22-47198C34875C}" destId="{50D78366-6DD3-4771-88C1-2F5B98DFBE9F}" srcOrd="6" destOrd="0" parTransId="{22602F36-DB94-4AF2-9F53-1069BDFD56C0}" sibTransId="{BBC38AE9-D19C-4F65-85FB-35A944A05F4F}"/>
    <dgm:cxn modelId="{D9008246-79AB-4225-B512-FAFBC0FAEFC2}" srcId="{A43848B6-14CB-4617-AA22-47198C34875C}" destId="{92B0DDFC-3506-4B07-9300-343DAB761865}" srcOrd="3" destOrd="0" parTransId="{6C9A63CE-7A0B-4B10-AF20-B1C3479F4258}" sibTransId="{CED54CC0-95AF-408F-83BC-F23E9A88A402}"/>
    <dgm:cxn modelId="{1032EBC1-EC2F-4EA1-A1F8-48B2888AD763}" srcId="{A43848B6-14CB-4617-AA22-47198C34875C}" destId="{5F74DC16-0215-4F96-953D-73FC480C54EB}" srcOrd="0" destOrd="0" parTransId="{ACC1D6FC-B6E6-4C23-A555-B34D3E733C33}" sibTransId="{D6719ECF-F5CF-417E-924C-77142B3CB4FD}"/>
    <dgm:cxn modelId="{586D0373-20ED-417A-8ED6-9E12B207225B}" type="presOf" srcId="{FDAE4F48-356F-4FF1-AF85-BB281729F308}" destId="{4C005D20-6247-4E43-A2E8-BD12AED75EF4}" srcOrd="0" destOrd="0" presId="urn:microsoft.com/office/officeart/2005/8/layout/funnel1"/>
    <dgm:cxn modelId="{A98ADA88-32E6-4943-ABEC-C26AF74D0BDD}" type="presOf" srcId="{A43848B6-14CB-4617-AA22-47198C34875C}" destId="{7A5CE908-8001-4E8F-997C-A0AB5A0A89A3}" srcOrd="0" destOrd="0" presId="urn:microsoft.com/office/officeart/2005/8/layout/funnel1"/>
    <dgm:cxn modelId="{1C987CEC-87B4-4CA3-B995-5303AE3273CB}" srcId="{A43848B6-14CB-4617-AA22-47198C34875C}" destId="{DEBD7056-6563-4327-BBBF-5FBE5BA5FD33}" srcOrd="2" destOrd="0" parTransId="{788B52F8-DCAF-4798-8F19-24863B8E9E3B}" sibTransId="{99AC0BA4-FF99-45CD-B28B-34C05076A301}"/>
    <dgm:cxn modelId="{77881FF0-86DB-4535-ACE4-CB1884D37D71}" srcId="{A43848B6-14CB-4617-AA22-47198C34875C}" destId="{FDAE4F48-356F-4FF1-AF85-BB281729F308}" srcOrd="1" destOrd="0" parTransId="{4E1D49DE-6494-4E52-9B06-EC929B46B8CA}" sibTransId="{B7C26155-9EE8-42EB-AA23-4D571184D23F}"/>
    <dgm:cxn modelId="{34D3735E-DF40-4B25-8446-957661743F75}" srcId="{A43848B6-14CB-4617-AA22-47198C34875C}" destId="{037595E9-F1C1-40D2-B841-755B8A9F9FE8}" srcOrd="5" destOrd="0" parTransId="{DD238EF2-0181-479A-AE06-08D95556E6A7}" sibTransId="{AEA7D877-FEFC-4E16-980D-CD804EC6283D}"/>
    <dgm:cxn modelId="{FD41340C-2910-4F28-A209-E8D68A3DF473}" type="presOf" srcId="{5F74DC16-0215-4F96-953D-73FC480C54EB}" destId="{77D1EAB5-A4EF-4ADA-B07C-A4ED24B88FFB}" srcOrd="0" destOrd="0" presId="urn:microsoft.com/office/officeart/2005/8/layout/funnel1"/>
    <dgm:cxn modelId="{1678A4EB-E06F-45BB-BFC1-4F028CDE6EA3}" srcId="{A43848B6-14CB-4617-AA22-47198C34875C}" destId="{51188F2D-5394-40CD-B812-EF4304D3C540}" srcOrd="4" destOrd="0" parTransId="{B52419A4-9D6B-4719-981C-E1D28E3D20D2}" sibTransId="{310E8750-F3BF-467A-B4CF-6CC61D4FABD2}"/>
    <dgm:cxn modelId="{830B960B-4182-4835-808C-75032EAF7990}" type="presOf" srcId="{DEBD7056-6563-4327-BBBF-5FBE5BA5FD33}" destId="{6E6ACCC5-79FA-4BDB-8C58-298138CF176B}" srcOrd="0" destOrd="0" presId="urn:microsoft.com/office/officeart/2005/8/layout/funnel1"/>
    <dgm:cxn modelId="{F9D8D0A5-A25A-46C2-A861-2D8E8F3FE3FA}" type="presParOf" srcId="{7A5CE908-8001-4E8F-997C-A0AB5A0A89A3}" destId="{33C4A78B-4E46-44DA-8BAD-992363F9E377}" srcOrd="0" destOrd="0" presId="urn:microsoft.com/office/officeart/2005/8/layout/funnel1"/>
    <dgm:cxn modelId="{9C3113F2-BA10-4974-BA15-633229085EDF}" type="presParOf" srcId="{7A5CE908-8001-4E8F-997C-A0AB5A0A89A3}" destId="{8443E4E1-2543-4E97-AA36-8AD414FA7FE2}" srcOrd="1" destOrd="0" presId="urn:microsoft.com/office/officeart/2005/8/layout/funnel1"/>
    <dgm:cxn modelId="{65FCE734-653A-432A-B91B-A5825852F2CE}" type="presParOf" srcId="{7A5CE908-8001-4E8F-997C-A0AB5A0A89A3}" destId="{2AB4662E-F412-4EE9-B294-056FD2CF82DE}" srcOrd="2" destOrd="0" presId="urn:microsoft.com/office/officeart/2005/8/layout/funnel1"/>
    <dgm:cxn modelId="{4EA3A6A2-5DFB-4F6A-8E12-B7E4CC6DD994}" type="presParOf" srcId="{7A5CE908-8001-4E8F-997C-A0AB5A0A89A3}" destId="{6E6ACCC5-79FA-4BDB-8C58-298138CF176B}" srcOrd="3" destOrd="0" presId="urn:microsoft.com/office/officeart/2005/8/layout/funnel1"/>
    <dgm:cxn modelId="{D5A18D46-C109-49EA-8D3D-4BEB6D615F85}" type="presParOf" srcId="{7A5CE908-8001-4E8F-997C-A0AB5A0A89A3}" destId="{4C005D20-6247-4E43-A2E8-BD12AED75EF4}" srcOrd="4" destOrd="0" presId="urn:microsoft.com/office/officeart/2005/8/layout/funnel1"/>
    <dgm:cxn modelId="{10B05552-265C-4059-8D0F-7802C2A04AB0}" type="presParOf" srcId="{7A5CE908-8001-4E8F-997C-A0AB5A0A89A3}" destId="{77D1EAB5-A4EF-4ADA-B07C-A4ED24B88FFB}" srcOrd="5" destOrd="0" presId="urn:microsoft.com/office/officeart/2005/8/layout/funnel1"/>
    <dgm:cxn modelId="{8480A7F0-483D-48D4-A5ED-581F2C00F3E7}" type="presParOf" srcId="{7A5CE908-8001-4E8F-997C-A0AB5A0A89A3}" destId="{174918D0-7BE8-4EFB-BD07-3E13ACAD191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EBD7056-6563-4327-BBBF-5FBE5BA5FD33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целеполагание и укрупненное планирование </a:t>
          </a:r>
          <a:endParaRPr lang="ru-RU" sz="1600" b="0" dirty="0">
            <a:latin typeface="+mn-lt"/>
          </a:endParaRPr>
        </a:p>
      </dgm:t>
    </dgm:pt>
    <dgm:pt modelId="{788B52F8-DCAF-4798-8F19-24863B8E9E3B}" type="par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99AC0BA4-FF99-45CD-B28B-34C05076A301}" type="sib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CC7F73A1-0F52-466D-B5A9-E35D598251FF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формирование перечня приоритетных проектов</a:t>
          </a:r>
        </a:p>
      </dgm:t>
    </dgm:pt>
    <dgm:pt modelId="{0C8ADB12-A57C-44B6-8B4B-920E19FA2D85}" type="parTrans" cxnId="{8A43A953-A9E3-438C-B838-D4DCD89B11AD}">
      <dgm:prSet/>
      <dgm:spPr/>
      <dgm:t>
        <a:bodyPr/>
        <a:lstStyle/>
        <a:p>
          <a:endParaRPr lang="ru-RU"/>
        </a:p>
      </dgm:t>
    </dgm:pt>
    <dgm:pt modelId="{5A54DB1E-1F8C-40E3-8F4F-FB538ED9D21F}" type="sibTrans" cxnId="{8A43A953-A9E3-438C-B838-D4DCD89B11AD}">
      <dgm:prSet/>
      <dgm:spPr/>
      <dgm:t>
        <a:bodyPr/>
        <a:lstStyle/>
        <a:p>
          <a:endParaRPr lang="ru-RU"/>
        </a:p>
      </dgm:t>
    </dgm:pt>
    <dgm:pt modelId="{DEEB7AE5-5B66-4F16-8946-49296B4E2C91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развитие механизмов государственно-частного партнерства</a:t>
          </a:r>
        </a:p>
      </dgm:t>
    </dgm:pt>
    <dgm:pt modelId="{F0FD156F-1D65-429C-AA4C-BD4EBE1EF08F}" type="parTrans" cxnId="{F93AF3A6-FBCF-4F5C-9CC2-6C36B66C6031}">
      <dgm:prSet/>
      <dgm:spPr/>
      <dgm:t>
        <a:bodyPr/>
        <a:lstStyle/>
        <a:p>
          <a:endParaRPr lang="ru-RU"/>
        </a:p>
      </dgm:t>
    </dgm:pt>
    <dgm:pt modelId="{0BAC863E-E5CE-4436-95A0-852DB6C38D7F}" type="sibTrans" cxnId="{F93AF3A6-FBCF-4F5C-9CC2-6C36B66C6031}">
      <dgm:prSet/>
      <dgm:spPr/>
      <dgm:t>
        <a:bodyPr/>
        <a:lstStyle/>
        <a:p>
          <a:endParaRPr lang="ru-RU"/>
        </a:p>
      </dgm:t>
    </dgm:pt>
    <dgm:pt modelId="{196DDED6-18C4-47AD-9120-A653DABF8BA6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ресурсное обеспечение мер поддержки</a:t>
          </a:r>
        </a:p>
      </dgm:t>
    </dgm:pt>
    <dgm:pt modelId="{D65948E3-14AA-4496-92FA-C7A86008C486}" type="parTrans" cxnId="{147706F7-E3F7-4AC4-859C-EF8A547334EF}">
      <dgm:prSet/>
      <dgm:spPr/>
      <dgm:t>
        <a:bodyPr/>
        <a:lstStyle/>
        <a:p>
          <a:endParaRPr lang="ru-RU"/>
        </a:p>
      </dgm:t>
    </dgm:pt>
    <dgm:pt modelId="{33D9E3D1-A48E-430E-AFD3-1EB44ECC0154}" type="sibTrans" cxnId="{147706F7-E3F7-4AC4-859C-EF8A547334EF}">
      <dgm:prSet/>
      <dgm:spPr/>
      <dgm:t>
        <a:bodyPr/>
        <a:lstStyle/>
        <a:p>
          <a:endParaRPr lang="ru-RU"/>
        </a:p>
      </dgm:t>
    </dgm:pt>
    <dgm:pt modelId="{F1C57D29-E0E7-4141-A7E6-A11E64AD8F28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мониторинг и контроль рисков проекта</a:t>
          </a:r>
          <a:endParaRPr lang="ru-RU" sz="1600" b="0" dirty="0">
            <a:latin typeface="+mn-lt"/>
            <a:cs typeface="Arial" pitchFamily="34" charset="0"/>
          </a:endParaRPr>
        </a:p>
      </dgm:t>
    </dgm:pt>
    <dgm:pt modelId="{4ABEB07B-C5D2-4519-97FB-165C1FCDC3B5}" type="parTrans" cxnId="{8069935B-1FC6-49C4-9F23-F564D554760F}">
      <dgm:prSet/>
      <dgm:spPr/>
      <dgm:t>
        <a:bodyPr/>
        <a:lstStyle/>
        <a:p>
          <a:endParaRPr lang="ru-RU"/>
        </a:p>
      </dgm:t>
    </dgm:pt>
    <dgm:pt modelId="{007AA5C5-3965-44EA-B8E8-8B034005EA37}" type="sibTrans" cxnId="{8069935B-1FC6-49C4-9F23-F564D554760F}">
      <dgm:prSet/>
      <dgm:spPr/>
      <dgm:t>
        <a:bodyPr/>
        <a:lstStyle/>
        <a:p>
          <a:endParaRPr lang="ru-RU"/>
        </a:p>
      </dgm:t>
    </dgm:pt>
    <dgm:pt modelId="{23F436D8-59CC-4057-8DF5-233C4BF6978C}">
      <dgm:prSet phldrT="[Текст]" custT="1"/>
      <dgm:spPr/>
      <dgm:t>
        <a:bodyPr/>
        <a:lstStyle/>
        <a:p>
          <a:r>
            <a:rPr lang="ru-RU" sz="1600" dirty="0" smtClean="0">
              <a:ea typeface="Calibri"/>
              <a:cs typeface="Times New Roman"/>
            </a:rPr>
            <a:t>управление процессами формирования инновационной среды в регионе</a:t>
          </a:r>
          <a:endParaRPr lang="ru-RU" sz="1600" b="0" dirty="0">
            <a:latin typeface="+mn-lt"/>
          </a:endParaRPr>
        </a:p>
      </dgm:t>
    </dgm:pt>
    <dgm:pt modelId="{3943B311-CF33-4EBE-9FFF-FF09C084DD16}" type="parTrans" cxnId="{F73874C1-8056-4097-81CB-7408916EB60C}">
      <dgm:prSet/>
      <dgm:spPr/>
      <dgm:t>
        <a:bodyPr/>
        <a:lstStyle/>
        <a:p>
          <a:endParaRPr lang="ru-RU"/>
        </a:p>
      </dgm:t>
    </dgm:pt>
    <dgm:pt modelId="{F256887D-05C8-4578-9D96-6556A5CAAD51}" type="sibTrans" cxnId="{F73874C1-8056-4097-81CB-7408916EB60C}">
      <dgm:prSet/>
      <dgm:spPr/>
      <dgm:t>
        <a:bodyPr/>
        <a:lstStyle/>
        <a:p>
          <a:endParaRPr lang="ru-RU"/>
        </a:p>
      </dgm:t>
    </dgm:pt>
    <dgm:pt modelId="{AEAFF4D6-1AB2-4A79-86AA-7D254D46AEC8}" type="pres">
      <dgm:prSet presAssocID="{A43848B6-14CB-4617-AA22-47198C34875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49819CE-DBF1-498B-BDEB-C26A84832501}" type="pres">
      <dgm:prSet presAssocID="{A43848B6-14CB-4617-AA22-47198C34875C}" presName="Name1" presStyleCnt="0"/>
      <dgm:spPr/>
    </dgm:pt>
    <dgm:pt modelId="{7F804D19-B8F0-495F-8FFA-962AC11726C8}" type="pres">
      <dgm:prSet presAssocID="{A43848B6-14CB-4617-AA22-47198C34875C}" presName="cycle" presStyleCnt="0"/>
      <dgm:spPr/>
    </dgm:pt>
    <dgm:pt modelId="{3CB4D871-CE06-4C7C-B580-63C79CBA67D0}" type="pres">
      <dgm:prSet presAssocID="{A43848B6-14CB-4617-AA22-47198C34875C}" presName="srcNode" presStyleLbl="node1" presStyleIdx="0" presStyleCnt="6"/>
      <dgm:spPr/>
    </dgm:pt>
    <dgm:pt modelId="{8EDFE298-BE4D-48A7-8234-51E1D1DF921B}" type="pres">
      <dgm:prSet presAssocID="{A43848B6-14CB-4617-AA22-47198C34875C}" presName="conn" presStyleLbl="parChTrans1D2" presStyleIdx="0" presStyleCnt="1"/>
      <dgm:spPr/>
      <dgm:t>
        <a:bodyPr/>
        <a:lstStyle/>
        <a:p>
          <a:endParaRPr lang="ru-RU"/>
        </a:p>
      </dgm:t>
    </dgm:pt>
    <dgm:pt modelId="{6A734C48-2BDF-45B5-B0CC-7CAA283727BF}" type="pres">
      <dgm:prSet presAssocID="{A43848B6-14CB-4617-AA22-47198C34875C}" presName="extraNode" presStyleLbl="node1" presStyleIdx="0" presStyleCnt="6"/>
      <dgm:spPr/>
    </dgm:pt>
    <dgm:pt modelId="{76519E63-6E88-4FDF-A71A-4616AACFCE54}" type="pres">
      <dgm:prSet presAssocID="{A43848B6-14CB-4617-AA22-47198C34875C}" presName="dstNode" presStyleLbl="node1" presStyleIdx="0" presStyleCnt="6"/>
      <dgm:spPr/>
    </dgm:pt>
    <dgm:pt modelId="{07F173ED-4AC6-4B07-8142-55452F728808}" type="pres">
      <dgm:prSet presAssocID="{23F436D8-59CC-4057-8DF5-233C4BF6978C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74C88D-2C27-40B6-A097-BBD8837C96BC}" type="pres">
      <dgm:prSet presAssocID="{23F436D8-59CC-4057-8DF5-233C4BF6978C}" presName="accent_1" presStyleCnt="0"/>
      <dgm:spPr/>
    </dgm:pt>
    <dgm:pt modelId="{8C0ED369-8FA5-4141-8A60-423231CB6E38}" type="pres">
      <dgm:prSet presAssocID="{23F436D8-59CC-4057-8DF5-233C4BF6978C}" presName="accentRepeatNode" presStyleLbl="solidFgAcc1" presStyleIdx="0" presStyleCnt="6"/>
      <dgm:spPr/>
    </dgm:pt>
    <dgm:pt modelId="{DCA6DFE9-A931-4CDF-A04D-0885F576B65F}" type="pres">
      <dgm:prSet presAssocID="{DEBD7056-6563-4327-BBBF-5FBE5BA5FD33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CD7A4-4DA1-446A-8D7C-DFC4024B58A5}" type="pres">
      <dgm:prSet presAssocID="{DEBD7056-6563-4327-BBBF-5FBE5BA5FD33}" presName="accent_2" presStyleCnt="0"/>
      <dgm:spPr/>
    </dgm:pt>
    <dgm:pt modelId="{526F1619-CC32-4B8B-8D0E-A617EFD16496}" type="pres">
      <dgm:prSet presAssocID="{DEBD7056-6563-4327-BBBF-5FBE5BA5FD33}" presName="accentRepeatNode" presStyleLbl="solidFgAcc1" presStyleIdx="1" presStyleCnt="6"/>
      <dgm:spPr/>
    </dgm:pt>
    <dgm:pt modelId="{807AF343-34AA-4511-B6AD-E935612E4C94}" type="pres">
      <dgm:prSet presAssocID="{CC7F73A1-0F52-466D-B5A9-E35D598251FF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09D96-9D41-4DD1-AAE5-71A4F585DBF4}" type="pres">
      <dgm:prSet presAssocID="{CC7F73A1-0F52-466D-B5A9-E35D598251FF}" presName="accent_3" presStyleCnt="0"/>
      <dgm:spPr/>
    </dgm:pt>
    <dgm:pt modelId="{696DBBD9-726B-47B0-8552-6E1418F42C0C}" type="pres">
      <dgm:prSet presAssocID="{CC7F73A1-0F52-466D-B5A9-E35D598251FF}" presName="accentRepeatNode" presStyleLbl="solidFgAcc1" presStyleIdx="2" presStyleCnt="6"/>
      <dgm:spPr/>
    </dgm:pt>
    <dgm:pt modelId="{3E0D9673-A2D3-44A8-A46C-4FBFF92A5ADF}" type="pres">
      <dgm:prSet presAssocID="{DEEB7AE5-5B66-4F16-8946-49296B4E2C91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34676-D229-4242-A205-8319AC9FCA1F}" type="pres">
      <dgm:prSet presAssocID="{DEEB7AE5-5B66-4F16-8946-49296B4E2C91}" presName="accent_4" presStyleCnt="0"/>
      <dgm:spPr/>
    </dgm:pt>
    <dgm:pt modelId="{61D05F37-448E-4848-AAF1-A00A34D24A17}" type="pres">
      <dgm:prSet presAssocID="{DEEB7AE5-5B66-4F16-8946-49296B4E2C91}" presName="accentRepeatNode" presStyleLbl="solidFgAcc1" presStyleIdx="3" presStyleCnt="6"/>
      <dgm:spPr/>
    </dgm:pt>
    <dgm:pt modelId="{82DF7C32-9F68-4BD7-868B-C7C225C7178A}" type="pres">
      <dgm:prSet presAssocID="{196DDED6-18C4-47AD-9120-A653DABF8BA6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FB3ACC-5585-44EF-9967-DABE899842C0}" type="pres">
      <dgm:prSet presAssocID="{196DDED6-18C4-47AD-9120-A653DABF8BA6}" presName="accent_5" presStyleCnt="0"/>
      <dgm:spPr/>
    </dgm:pt>
    <dgm:pt modelId="{06477934-5D69-4EC8-930F-CFBB4638B60B}" type="pres">
      <dgm:prSet presAssocID="{196DDED6-18C4-47AD-9120-A653DABF8BA6}" presName="accentRepeatNode" presStyleLbl="solidFgAcc1" presStyleIdx="4" presStyleCnt="6"/>
      <dgm:spPr/>
    </dgm:pt>
    <dgm:pt modelId="{C9E482E6-2120-490A-87AB-9D71A0725508}" type="pres">
      <dgm:prSet presAssocID="{F1C57D29-E0E7-4141-A7E6-A11E64AD8F28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993D9-EB6E-4C85-A29F-6DFC9F010E76}" type="pres">
      <dgm:prSet presAssocID="{F1C57D29-E0E7-4141-A7E6-A11E64AD8F28}" presName="accent_6" presStyleCnt="0"/>
      <dgm:spPr/>
    </dgm:pt>
    <dgm:pt modelId="{2025FE43-41C1-4C10-A049-07C69E5AA024}" type="pres">
      <dgm:prSet presAssocID="{F1C57D29-E0E7-4141-A7E6-A11E64AD8F28}" presName="accentRepeatNode" presStyleLbl="solidFgAcc1" presStyleIdx="5" presStyleCnt="6"/>
      <dgm:spPr/>
    </dgm:pt>
  </dgm:ptLst>
  <dgm:cxnLst>
    <dgm:cxn modelId="{5B505DAA-B6A6-4D98-B4CD-1426CB9CD6D3}" type="presOf" srcId="{23F436D8-59CC-4057-8DF5-233C4BF6978C}" destId="{07F173ED-4AC6-4B07-8142-55452F728808}" srcOrd="0" destOrd="0" presId="urn:microsoft.com/office/officeart/2008/layout/VerticalCurvedList"/>
    <dgm:cxn modelId="{F73874C1-8056-4097-81CB-7408916EB60C}" srcId="{A43848B6-14CB-4617-AA22-47198C34875C}" destId="{23F436D8-59CC-4057-8DF5-233C4BF6978C}" srcOrd="0" destOrd="0" parTransId="{3943B311-CF33-4EBE-9FFF-FF09C084DD16}" sibTransId="{F256887D-05C8-4578-9D96-6556A5CAAD51}"/>
    <dgm:cxn modelId="{8A43A953-A9E3-438C-B838-D4DCD89B11AD}" srcId="{A43848B6-14CB-4617-AA22-47198C34875C}" destId="{CC7F73A1-0F52-466D-B5A9-E35D598251FF}" srcOrd="2" destOrd="0" parTransId="{0C8ADB12-A57C-44B6-8B4B-920E19FA2D85}" sibTransId="{5A54DB1E-1F8C-40E3-8F4F-FB538ED9D21F}"/>
    <dgm:cxn modelId="{37F8F233-BD96-44C1-8714-2E53F3CE6149}" type="presOf" srcId="{CC7F73A1-0F52-466D-B5A9-E35D598251FF}" destId="{807AF343-34AA-4511-B6AD-E935612E4C94}" srcOrd="0" destOrd="0" presId="urn:microsoft.com/office/officeart/2008/layout/VerticalCurvedList"/>
    <dgm:cxn modelId="{147706F7-E3F7-4AC4-859C-EF8A547334EF}" srcId="{A43848B6-14CB-4617-AA22-47198C34875C}" destId="{196DDED6-18C4-47AD-9120-A653DABF8BA6}" srcOrd="4" destOrd="0" parTransId="{D65948E3-14AA-4496-92FA-C7A86008C486}" sibTransId="{33D9E3D1-A48E-430E-AFD3-1EB44ECC0154}"/>
    <dgm:cxn modelId="{172BE24F-42DB-4A10-B018-9E2B73659BA2}" type="presOf" srcId="{196DDED6-18C4-47AD-9120-A653DABF8BA6}" destId="{82DF7C32-9F68-4BD7-868B-C7C225C7178A}" srcOrd="0" destOrd="0" presId="urn:microsoft.com/office/officeart/2008/layout/VerticalCurvedList"/>
    <dgm:cxn modelId="{4A7EE1D3-2184-47FD-A194-6B027DEFB48C}" type="presOf" srcId="{DEBD7056-6563-4327-BBBF-5FBE5BA5FD33}" destId="{DCA6DFE9-A931-4CDF-A04D-0885F576B65F}" srcOrd="0" destOrd="0" presId="urn:microsoft.com/office/officeart/2008/layout/VerticalCurvedList"/>
    <dgm:cxn modelId="{EE7CDDA9-BF8E-415D-B637-8922D98A1DBE}" type="presOf" srcId="{DEEB7AE5-5B66-4F16-8946-49296B4E2C91}" destId="{3E0D9673-A2D3-44A8-A46C-4FBFF92A5ADF}" srcOrd="0" destOrd="0" presId="urn:microsoft.com/office/officeart/2008/layout/VerticalCurvedList"/>
    <dgm:cxn modelId="{1C987CEC-87B4-4CA3-B995-5303AE3273CB}" srcId="{A43848B6-14CB-4617-AA22-47198C34875C}" destId="{DEBD7056-6563-4327-BBBF-5FBE5BA5FD33}" srcOrd="1" destOrd="0" parTransId="{788B52F8-DCAF-4798-8F19-24863B8E9E3B}" sibTransId="{99AC0BA4-FF99-45CD-B28B-34C05076A301}"/>
    <dgm:cxn modelId="{F93AF3A6-FBCF-4F5C-9CC2-6C36B66C6031}" srcId="{A43848B6-14CB-4617-AA22-47198C34875C}" destId="{DEEB7AE5-5B66-4F16-8946-49296B4E2C91}" srcOrd="3" destOrd="0" parTransId="{F0FD156F-1D65-429C-AA4C-BD4EBE1EF08F}" sibTransId="{0BAC863E-E5CE-4436-95A0-852DB6C38D7F}"/>
    <dgm:cxn modelId="{40CC61F4-6F77-4994-A3EB-40D24ABB0165}" type="presOf" srcId="{F256887D-05C8-4578-9D96-6556A5CAAD51}" destId="{8EDFE298-BE4D-48A7-8234-51E1D1DF921B}" srcOrd="0" destOrd="0" presId="urn:microsoft.com/office/officeart/2008/layout/VerticalCurvedList"/>
    <dgm:cxn modelId="{8069935B-1FC6-49C4-9F23-F564D554760F}" srcId="{A43848B6-14CB-4617-AA22-47198C34875C}" destId="{F1C57D29-E0E7-4141-A7E6-A11E64AD8F28}" srcOrd="5" destOrd="0" parTransId="{4ABEB07B-C5D2-4519-97FB-165C1FCDC3B5}" sibTransId="{007AA5C5-3965-44EA-B8E8-8B034005EA37}"/>
    <dgm:cxn modelId="{7C09F35C-4DC1-4E5A-81E4-A218E997C0E6}" type="presOf" srcId="{F1C57D29-E0E7-4141-A7E6-A11E64AD8F28}" destId="{C9E482E6-2120-490A-87AB-9D71A0725508}" srcOrd="0" destOrd="0" presId="urn:microsoft.com/office/officeart/2008/layout/VerticalCurvedList"/>
    <dgm:cxn modelId="{FB715042-83BD-431D-864C-CE4B31F37D38}" type="presOf" srcId="{A43848B6-14CB-4617-AA22-47198C34875C}" destId="{AEAFF4D6-1AB2-4A79-86AA-7D254D46AEC8}" srcOrd="0" destOrd="0" presId="urn:microsoft.com/office/officeart/2008/layout/VerticalCurvedList"/>
    <dgm:cxn modelId="{959D9892-BF64-46E2-A836-BC3C2DF7D161}" type="presParOf" srcId="{AEAFF4D6-1AB2-4A79-86AA-7D254D46AEC8}" destId="{449819CE-DBF1-498B-BDEB-C26A84832501}" srcOrd="0" destOrd="0" presId="urn:microsoft.com/office/officeart/2008/layout/VerticalCurvedList"/>
    <dgm:cxn modelId="{BB31B4A2-60DC-4DEF-A766-D2B6817B79D4}" type="presParOf" srcId="{449819CE-DBF1-498B-BDEB-C26A84832501}" destId="{7F804D19-B8F0-495F-8FFA-962AC11726C8}" srcOrd="0" destOrd="0" presId="urn:microsoft.com/office/officeart/2008/layout/VerticalCurvedList"/>
    <dgm:cxn modelId="{E12C7148-DB65-4624-9BF3-E4C9380D59F8}" type="presParOf" srcId="{7F804D19-B8F0-495F-8FFA-962AC11726C8}" destId="{3CB4D871-CE06-4C7C-B580-63C79CBA67D0}" srcOrd="0" destOrd="0" presId="urn:microsoft.com/office/officeart/2008/layout/VerticalCurvedList"/>
    <dgm:cxn modelId="{2DC1DC99-C108-40E1-B353-18395BA17C0A}" type="presParOf" srcId="{7F804D19-B8F0-495F-8FFA-962AC11726C8}" destId="{8EDFE298-BE4D-48A7-8234-51E1D1DF921B}" srcOrd="1" destOrd="0" presId="urn:microsoft.com/office/officeart/2008/layout/VerticalCurvedList"/>
    <dgm:cxn modelId="{EF7637C7-B255-4181-9DC2-B0C1069C6384}" type="presParOf" srcId="{7F804D19-B8F0-495F-8FFA-962AC11726C8}" destId="{6A734C48-2BDF-45B5-B0CC-7CAA283727BF}" srcOrd="2" destOrd="0" presId="urn:microsoft.com/office/officeart/2008/layout/VerticalCurvedList"/>
    <dgm:cxn modelId="{3B289C8E-DEF3-436A-AEFF-50621710EBC2}" type="presParOf" srcId="{7F804D19-B8F0-495F-8FFA-962AC11726C8}" destId="{76519E63-6E88-4FDF-A71A-4616AACFCE54}" srcOrd="3" destOrd="0" presId="urn:microsoft.com/office/officeart/2008/layout/VerticalCurvedList"/>
    <dgm:cxn modelId="{7B851AE6-7407-436A-B563-53C2845E19C0}" type="presParOf" srcId="{449819CE-DBF1-498B-BDEB-C26A84832501}" destId="{07F173ED-4AC6-4B07-8142-55452F728808}" srcOrd="1" destOrd="0" presId="urn:microsoft.com/office/officeart/2008/layout/VerticalCurvedList"/>
    <dgm:cxn modelId="{5917990F-A073-46C1-B0CE-B49E0F2B4A41}" type="presParOf" srcId="{449819CE-DBF1-498B-BDEB-C26A84832501}" destId="{5774C88D-2C27-40B6-A097-BBD8837C96BC}" srcOrd="2" destOrd="0" presId="urn:microsoft.com/office/officeart/2008/layout/VerticalCurvedList"/>
    <dgm:cxn modelId="{7517D147-21EB-48DE-8FAE-1B8ACB239A2F}" type="presParOf" srcId="{5774C88D-2C27-40B6-A097-BBD8837C96BC}" destId="{8C0ED369-8FA5-4141-8A60-423231CB6E38}" srcOrd="0" destOrd="0" presId="urn:microsoft.com/office/officeart/2008/layout/VerticalCurvedList"/>
    <dgm:cxn modelId="{738073EF-8234-46B9-A21E-4F8F9D61195A}" type="presParOf" srcId="{449819CE-DBF1-498B-BDEB-C26A84832501}" destId="{DCA6DFE9-A931-4CDF-A04D-0885F576B65F}" srcOrd="3" destOrd="0" presId="urn:microsoft.com/office/officeart/2008/layout/VerticalCurvedList"/>
    <dgm:cxn modelId="{C04B2446-E126-4EFC-BBF9-B2E150E04A94}" type="presParOf" srcId="{449819CE-DBF1-498B-BDEB-C26A84832501}" destId="{C71CD7A4-4DA1-446A-8D7C-DFC4024B58A5}" srcOrd="4" destOrd="0" presId="urn:microsoft.com/office/officeart/2008/layout/VerticalCurvedList"/>
    <dgm:cxn modelId="{574D4450-FD0A-4849-84CA-C41588FA3C49}" type="presParOf" srcId="{C71CD7A4-4DA1-446A-8D7C-DFC4024B58A5}" destId="{526F1619-CC32-4B8B-8D0E-A617EFD16496}" srcOrd="0" destOrd="0" presId="urn:microsoft.com/office/officeart/2008/layout/VerticalCurvedList"/>
    <dgm:cxn modelId="{474D81A7-B607-4EC1-9E42-38C64E9F0E91}" type="presParOf" srcId="{449819CE-DBF1-498B-BDEB-C26A84832501}" destId="{807AF343-34AA-4511-B6AD-E935612E4C94}" srcOrd="5" destOrd="0" presId="urn:microsoft.com/office/officeart/2008/layout/VerticalCurvedList"/>
    <dgm:cxn modelId="{175BFFC1-8163-4144-A6BE-574E98F24BCF}" type="presParOf" srcId="{449819CE-DBF1-498B-BDEB-C26A84832501}" destId="{68809D96-9D41-4DD1-AAE5-71A4F585DBF4}" srcOrd="6" destOrd="0" presId="urn:microsoft.com/office/officeart/2008/layout/VerticalCurvedList"/>
    <dgm:cxn modelId="{920D09B3-A10E-49E6-B7EC-CBFABDCF8498}" type="presParOf" srcId="{68809D96-9D41-4DD1-AAE5-71A4F585DBF4}" destId="{696DBBD9-726B-47B0-8552-6E1418F42C0C}" srcOrd="0" destOrd="0" presId="urn:microsoft.com/office/officeart/2008/layout/VerticalCurvedList"/>
    <dgm:cxn modelId="{D7C8A642-F94A-4B98-9642-A42D8D863398}" type="presParOf" srcId="{449819CE-DBF1-498B-BDEB-C26A84832501}" destId="{3E0D9673-A2D3-44A8-A46C-4FBFF92A5ADF}" srcOrd="7" destOrd="0" presId="urn:microsoft.com/office/officeart/2008/layout/VerticalCurvedList"/>
    <dgm:cxn modelId="{28893238-2733-43C7-B440-C73D10F259A1}" type="presParOf" srcId="{449819CE-DBF1-498B-BDEB-C26A84832501}" destId="{F6234676-D229-4242-A205-8319AC9FCA1F}" srcOrd="8" destOrd="0" presId="urn:microsoft.com/office/officeart/2008/layout/VerticalCurvedList"/>
    <dgm:cxn modelId="{60B76B0A-9318-4738-B5B9-931E010A25B7}" type="presParOf" srcId="{F6234676-D229-4242-A205-8319AC9FCA1F}" destId="{61D05F37-448E-4848-AAF1-A00A34D24A17}" srcOrd="0" destOrd="0" presId="urn:microsoft.com/office/officeart/2008/layout/VerticalCurvedList"/>
    <dgm:cxn modelId="{C22F3D1E-68F9-444A-9D09-EB3308B444F5}" type="presParOf" srcId="{449819CE-DBF1-498B-BDEB-C26A84832501}" destId="{82DF7C32-9F68-4BD7-868B-C7C225C7178A}" srcOrd="9" destOrd="0" presId="urn:microsoft.com/office/officeart/2008/layout/VerticalCurvedList"/>
    <dgm:cxn modelId="{E6B3CCF4-5844-483A-9A4B-BC9A7A6F0649}" type="presParOf" srcId="{449819CE-DBF1-498B-BDEB-C26A84832501}" destId="{4AFB3ACC-5585-44EF-9967-DABE899842C0}" srcOrd="10" destOrd="0" presId="urn:microsoft.com/office/officeart/2008/layout/VerticalCurvedList"/>
    <dgm:cxn modelId="{1BDFAC91-5473-4D68-8B4E-3EE7EA350FF5}" type="presParOf" srcId="{4AFB3ACC-5585-44EF-9967-DABE899842C0}" destId="{06477934-5D69-4EC8-930F-CFBB4638B60B}" srcOrd="0" destOrd="0" presId="urn:microsoft.com/office/officeart/2008/layout/VerticalCurvedList"/>
    <dgm:cxn modelId="{0088A868-BA80-41AB-A9EA-AF8CCA01C5DB}" type="presParOf" srcId="{449819CE-DBF1-498B-BDEB-C26A84832501}" destId="{C9E482E6-2120-490A-87AB-9D71A0725508}" srcOrd="11" destOrd="0" presId="urn:microsoft.com/office/officeart/2008/layout/VerticalCurvedList"/>
    <dgm:cxn modelId="{0569E031-EF11-4662-9255-E9DC47CC280D}" type="presParOf" srcId="{449819CE-DBF1-498B-BDEB-C26A84832501}" destId="{5B6993D9-EB6E-4C85-A29F-6DFC9F010E76}" srcOrd="12" destOrd="0" presId="urn:microsoft.com/office/officeart/2008/layout/VerticalCurvedList"/>
    <dgm:cxn modelId="{48EB6E5A-3934-4AC6-A65D-EB6A36551F77}" type="presParOf" srcId="{5B6993D9-EB6E-4C85-A29F-6DFC9F010E76}" destId="{2025FE43-41C1-4C10-A049-07C69E5AA02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EBD7056-6563-4327-BBBF-5FBE5BA5FD33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Детализированное планирование проекта</a:t>
          </a:r>
          <a:endParaRPr lang="ru-RU" sz="1600" b="0" dirty="0">
            <a:latin typeface="+mn-lt"/>
          </a:endParaRPr>
        </a:p>
      </dgm:t>
    </dgm:pt>
    <dgm:pt modelId="{788B52F8-DCAF-4798-8F19-24863B8E9E3B}" type="par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99AC0BA4-FF99-45CD-B28B-34C05076A301}" type="sibTrans" cxnId="{1C987CEC-87B4-4CA3-B995-5303AE3273CB}">
      <dgm:prSet/>
      <dgm:spPr/>
      <dgm:t>
        <a:bodyPr/>
        <a:lstStyle/>
        <a:p>
          <a:endParaRPr lang="ru-RU" sz="1600">
            <a:latin typeface="+mn-lt"/>
          </a:endParaRPr>
        </a:p>
      </dgm:t>
    </dgm:pt>
    <dgm:pt modelId="{CC7F73A1-0F52-466D-B5A9-E35D598251FF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Идентификация </a:t>
          </a:r>
          <a:r>
            <a:rPr lang="ru-RU" sz="1600" b="0" dirty="0" err="1" smtClean="0">
              <a:latin typeface="+mn-lt"/>
              <a:cs typeface="Arial" pitchFamily="34" charset="0"/>
            </a:rPr>
            <a:t>стейкхолдеров</a:t>
          </a:r>
          <a:endParaRPr lang="ru-RU" sz="1600" b="0" dirty="0" smtClean="0">
            <a:latin typeface="+mn-lt"/>
            <a:cs typeface="Arial" pitchFamily="34" charset="0"/>
          </a:endParaRPr>
        </a:p>
      </dgm:t>
    </dgm:pt>
    <dgm:pt modelId="{0C8ADB12-A57C-44B6-8B4B-920E19FA2D85}" type="parTrans" cxnId="{8A43A953-A9E3-438C-B838-D4DCD89B11AD}">
      <dgm:prSet/>
      <dgm:spPr/>
      <dgm:t>
        <a:bodyPr/>
        <a:lstStyle/>
        <a:p>
          <a:endParaRPr lang="ru-RU"/>
        </a:p>
      </dgm:t>
    </dgm:pt>
    <dgm:pt modelId="{5A54DB1E-1F8C-40E3-8F4F-FB538ED9D21F}" type="sibTrans" cxnId="{8A43A953-A9E3-438C-B838-D4DCD89B11AD}">
      <dgm:prSet/>
      <dgm:spPr/>
      <dgm:t>
        <a:bodyPr/>
        <a:lstStyle/>
        <a:p>
          <a:endParaRPr lang="ru-RU"/>
        </a:p>
      </dgm:t>
    </dgm:pt>
    <dgm:pt modelId="{196DDED6-18C4-47AD-9120-A653DABF8BA6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Кадровое обеспечение управления проектами</a:t>
          </a:r>
        </a:p>
      </dgm:t>
    </dgm:pt>
    <dgm:pt modelId="{D65948E3-14AA-4496-92FA-C7A86008C486}" type="parTrans" cxnId="{147706F7-E3F7-4AC4-859C-EF8A547334EF}">
      <dgm:prSet/>
      <dgm:spPr/>
      <dgm:t>
        <a:bodyPr/>
        <a:lstStyle/>
        <a:p>
          <a:endParaRPr lang="ru-RU"/>
        </a:p>
      </dgm:t>
    </dgm:pt>
    <dgm:pt modelId="{33D9E3D1-A48E-430E-AFD3-1EB44ECC0154}" type="sibTrans" cxnId="{147706F7-E3F7-4AC4-859C-EF8A547334EF}">
      <dgm:prSet/>
      <dgm:spPr/>
      <dgm:t>
        <a:bodyPr/>
        <a:lstStyle/>
        <a:p>
          <a:endParaRPr lang="ru-RU"/>
        </a:p>
      </dgm:t>
    </dgm:pt>
    <dgm:pt modelId="{70FBE90E-83D8-4826-A282-60D02B37647B}">
      <dgm:prSet phldrT="[Текст]" custT="1"/>
      <dgm:spPr/>
      <dgm:t>
        <a:bodyPr/>
        <a:lstStyle/>
        <a:p>
          <a:r>
            <a:rPr lang="ru-RU" sz="1600" b="0" dirty="0" smtClean="0">
              <a:latin typeface="+mn-lt"/>
            </a:rPr>
            <a:t>Отладка механизмов кооперации и сотрудничества власти, бизнеса и гражданского общества</a:t>
          </a:r>
          <a:endParaRPr lang="ru-RU" sz="1600" b="0" dirty="0">
            <a:latin typeface="+mn-lt"/>
          </a:endParaRPr>
        </a:p>
      </dgm:t>
    </dgm:pt>
    <dgm:pt modelId="{8A70F312-C952-4F7D-986F-6C78455ECED4}" type="parTrans" cxnId="{5DBBEC15-B1CE-4F40-86FD-5FAE8A62741B}">
      <dgm:prSet/>
      <dgm:spPr/>
      <dgm:t>
        <a:bodyPr/>
        <a:lstStyle/>
        <a:p>
          <a:endParaRPr lang="ru-RU"/>
        </a:p>
      </dgm:t>
    </dgm:pt>
    <dgm:pt modelId="{FAFE992E-108F-42EB-ADFE-DEE00D91B0BF}" type="sibTrans" cxnId="{5DBBEC15-B1CE-4F40-86FD-5FAE8A62741B}">
      <dgm:prSet/>
      <dgm:spPr/>
      <dgm:t>
        <a:bodyPr/>
        <a:lstStyle/>
        <a:p>
          <a:endParaRPr lang="ru-RU"/>
        </a:p>
      </dgm:t>
    </dgm:pt>
    <dgm:pt modelId="{BAB662CE-2E8A-4802-B1E6-282AB3F278EF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Планирование работ со </a:t>
          </a:r>
          <a:r>
            <a:rPr lang="ru-RU" sz="1600" b="0" dirty="0" err="1" smtClean="0">
              <a:latin typeface="+mn-lt"/>
              <a:cs typeface="Arial" pitchFamily="34" charset="0"/>
            </a:rPr>
            <a:t>стейкхолдерами</a:t>
          </a:r>
          <a:r>
            <a:rPr lang="ru-RU" sz="1600" b="0" dirty="0" smtClean="0">
              <a:latin typeface="+mn-lt"/>
              <a:cs typeface="Arial" pitchFamily="34" charset="0"/>
            </a:rPr>
            <a:t> и управление коммуникациями</a:t>
          </a:r>
        </a:p>
      </dgm:t>
    </dgm:pt>
    <dgm:pt modelId="{B89D3298-6C90-4A83-8C55-A53FCFD5EF5E}" type="parTrans" cxnId="{53CC3BE6-153B-402D-9A66-3E7B8FB7C6FA}">
      <dgm:prSet/>
      <dgm:spPr/>
      <dgm:t>
        <a:bodyPr/>
        <a:lstStyle/>
        <a:p>
          <a:endParaRPr lang="ru-RU"/>
        </a:p>
      </dgm:t>
    </dgm:pt>
    <dgm:pt modelId="{59B263AE-B6DB-48AB-A9C6-30BEBEDEC77F}" type="sibTrans" cxnId="{53CC3BE6-153B-402D-9A66-3E7B8FB7C6FA}">
      <dgm:prSet/>
      <dgm:spPr/>
      <dgm:t>
        <a:bodyPr/>
        <a:lstStyle/>
        <a:p>
          <a:endParaRPr lang="ru-RU"/>
        </a:p>
      </dgm:t>
    </dgm:pt>
    <dgm:pt modelId="{0C09A78D-18BB-4E4C-B69B-A0EC85F9C34B}">
      <dgm:prSet custT="1"/>
      <dgm:spPr/>
      <dgm:t>
        <a:bodyPr/>
        <a:lstStyle/>
        <a:p>
          <a:r>
            <a:rPr lang="ru-RU" sz="1600" b="0" dirty="0" smtClean="0">
              <a:latin typeface="+mn-lt"/>
              <a:cs typeface="Arial" pitchFamily="34" charset="0"/>
            </a:rPr>
            <a:t>Управление изменениями проекта</a:t>
          </a:r>
        </a:p>
      </dgm:t>
    </dgm:pt>
    <dgm:pt modelId="{740D7CB8-411C-4D7C-9B07-04FD5F944B80}" type="parTrans" cxnId="{86B35250-0DE6-4B3D-B409-DA5915307932}">
      <dgm:prSet/>
      <dgm:spPr/>
      <dgm:t>
        <a:bodyPr/>
        <a:lstStyle/>
        <a:p>
          <a:endParaRPr lang="ru-RU"/>
        </a:p>
      </dgm:t>
    </dgm:pt>
    <dgm:pt modelId="{559AFC14-A31C-491E-8993-70E28E5F2140}" type="sibTrans" cxnId="{86B35250-0DE6-4B3D-B409-DA5915307932}">
      <dgm:prSet/>
      <dgm:spPr/>
      <dgm:t>
        <a:bodyPr/>
        <a:lstStyle/>
        <a:p>
          <a:endParaRPr lang="ru-RU"/>
        </a:p>
      </dgm:t>
    </dgm:pt>
    <dgm:pt modelId="{AEAFF4D6-1AB2-4A79-86AA-7D254D46AEC8}" type="pres">
      <dgm:prSet presAssocID="{A43848B6-14CB-4617-AA22-47198C34875C}" presName="Name0" presStyleCnt="0">
        <dgm:presLayoutVars>
          <dgm:chMax val="7"/>
          <dgm:chPref val="7"/>
          <dgm:dir val="rev"/>
        </dgm:presLayoutVars>
      </dgm:prSet>
      <dgm:spPr/>
      <dgm:t>
        <a:bodyPr/>
        <a:lstStyle/>
        <a:p>
          <a:endParaRPr lang="ru-RU"/>
        </a:p>
      </dgm:t>
    </dgm:pt>
    <dgm:pt modelId="{449819CE-DBF1-498B-BDEB-C26A84832501}" type="pres">
      <dgm:prSet presAssocID="{A43848B6-14CB-4617-AA22-47198C34875C}" presName="Name1" presStyleCnt="0"/>
      <dgm:spPr/>
      <dgm:t>
        <a:bodyPr/>
        <a:lstStyle/>
        <a:p>
          <a:endParaRPr lang="ru-RU"/>
        </a:p>
      </dgm:t>
    </dgm:pt>
    <dgm:pt modelId="{7F804D19-B8F0-495F-8FFA-962AC11726C8}" type="pres">
      <dgm:prSet presAssocID="{A43848B6-14CB-4617-AA22-47198C34875C}" presName="cycle" presStyleCnt="0"/>
      <dgm:spPr/>
      <dgm:t>
        <a:bodyPr/>
        <a:lstStyle/>
        <a:p>
          <a:endParaRPr lang="ru-RU"/>
        </a:p>
      </dgm:t>
    </dgm:pt>
    <dgm:pt modelId="{3CB4D871-CE06-4C7C-B580-63C79CBA67D0}" type="pres">
      <dgm:prSet presAssocID="{A43848B6-14CB-4617-AA22-47198C34875C}" presName="srcNode" presStyleLbl="node1" presStyleIdx="0" presStyleCnt="6"/>
      <dgm:spPr/>
      <dgm:t>
        <a:bodyPr/>
        <a:lstStyle/>
        <a:p>
          <a:endParaRPr lang="ru-RU"/>
        </a:p>
      </dgm:t>
    </dgm:pt>
    <dgm:pt modelId="{8EDFE298-BE4D-48A7-8234-51E1D1DF921B}" type="pres">
      <dgm:prSet presAssocID="{A43848B6-14CB-4617-AA22-47198C34875C}" presName="conn" presStyleLbl="parChTrans1D2" presStyleIdx="0" presStyleCnt="1"/>
      <dgm:spPr/>
      <dgm:t>
        <a:bodyPr/>
        <a:lstStyle/>
        <a:p>
          <a:endParaRPr lang="ru-RU"/>
        </a:p>
      </dgm:t>
    </dgm:pt>
    <dgm:pt modelId="{6A734C48-2BDF-45B5-B0CC-7CAA283727BF}" type="pres">
      <dgm:prSet presAssocID="{A43848B6-14CB-4617-AA22-47198C34875C}" presName="extraNode" presStyleLbl="node1" presStyleIdx="0" presStyleCnt="6"/>
      <dgm:spPr/>
      <dgm:t>
        <a:bodyPr/>
        <a:lstStyle/>
        <a:p>
          <a:endParaRPr lang="ru-RU"/>
        </a:p>
      </dgm:t>
    </dgm:pt>
    <dgm:pt modelId="{76519E63-6E88-4FDF-A71A-4616AACFCE54}" type="pres">
      <dgm:prSet presAssocID="{A43848B6-14CB-4617-AA22-47198C34875C}" presName="dstNode" presStyleLbl="node1" presStyleIdx="0" presStyleCnt="6"/>
      <dgm:spPr/>
      <dgm:t>
        <a:bodyPr/>
        <a:lstStyle/>
        <a:p>
          <a:endParaRPr lang="ru-RU"/>
        </a:p>
      </dgm:t>
    </dgm:pt>
    <dgm:pt modelId="{1F9A0792-CB9E-4C52-A126-66D78C4D0136}" type="pres">
      <dgm:prSet presAssocID="{70FBE90E-83D8-4826-A282-60D02B37647B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0D1DB-3EE8-4788-86B9-88DE9AA9E479}" type="pres">
      <dgm:prSet presAssocID="{70FBE90E-83D8-4826-A282-60D02B37647B}" presName="accent_1" presStyleCnt="0"/>
      <dgm:spPr/>
    </dgm:pt>
    <dgm:pt modelId="{219E8F98-61F9-4754-A25A-2CFB7341E819}" type="pres">
      <dgm:prSet presAssocID="{70FBE90E-83D8-4826-A282-60D02B37647B}" presName="accentRepeatNode" presStyleLbl="solidFgAcc1" presStyleIdx="0" presStyleCnt="6"/>
      <dgm:spPr/>
    </dgm:pt>
    <dgm:pt modelId="{18C9F4BB-6B27-430B-A80C-91AC12DCC178}" type="pres">
      <dgm:prSet presAssocID="{DEBD7056-6563-4327-BBBF-5FBE5BA5FD33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5ED120-C4E0-402B-AE3A-0F28D341A8E8}" type="pres">
      <dgm:prSet presAssocID="{DEBD7056-6563-4327-BBBF-5FBE5BA5FD33}" presName="accent_2" presStyleCnt="0"/>
      <dgm:spPr/>
    </dgm:pt>
    <dgm:pt modelId="{526F1619-CC32-4B8B-8D0E-A617EFD16496}" type="pres">
      <dgm:prSet presAssocID="{DEBD7056-6563-4327-BBBF-5FBE5BA5FD33}" presName="accentRepeatNode" presStyleLbl="solidFgAcc1" presStyleIdx="1" presStyleCnt="6"/>
      <dgm:spPr/>
      <dgm:t>
        <a:bodyPr/>
        <a:lstStyle/>
        <a:p>
          <a:endParaRPr lang="ru-RU"/>
        </a:p>
      </dgm:t>
    </dgm:pt>
    <dgm:pt modelId="{5FD04A0E-1820-4BE0-83A8-D9772A3DA8BA}" type="pres">
      <dgm:prSet presAssocID="{CC7F73A1-0F52-466D-B5A9-E35D598251FF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D3D0A1-93E5-449C-B71D-7E6FC595B50F}" type="pres">
      <dgm:prSet presAssocID="{CC7F73A1-0F52-466D-B5A9-E35D598251FF}" presName="accent_3" presStyleCnt="0"/>
      <dgm:spPr/>
    </dgm:pt>
    <dgm:pt modelId="{696DBBD9-726B-47B0-8552-6E1418F42C0C}" type="pres">
      <dgm:prSet presAssocID="{CC7F73A1-0F52-466D-B5A9-E35D598251FF}" presName="accentRepeatNode" presStyleLbl="solidFgAcc1" presStyleIdx="2" presStyleCnt="6"/>
      <dgm:spPr/>
      <dgm:t>
        <a:bodyPr/>
        <a:lstStyle/>
        <a:p>
          <a:endParaRPr lang="ru-RU"/>
        </a:p>
      </dgm:t>
    </dgm:pt>
    <dgm:pt modelId="{2C66DB93-230D-4902-8C70-37DB42F42EC2}" type="pres">
      <dgm:prSet presAssocID="{BAB662CE-2E8A-4802-B1E6-282AB3F278EF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BF5BD-70A8-46B3-96A7-645E0FE97CFF}" type="pres">
      <dgm:prSet presAssocID="{BAB662CE-2E8A-4802-B1E6-282AB3F278EF}" presName="accent_4" presStyleCnt="0"/>
      <dgm:spPr/>
    </dgm:pt>
    <dgm:pt modelId="{7E0B9ABF-C7FC-4540-9A36-6C0C8C157FA0}" type="pres">
      <dgm:prSet presAssocID="{BAB662CE-2E8A-4802-B1E6-282AB3F278EF}" presName="accentRepeatNode" presStyleLbl="solidFgAcc1" presStyleIdx="3" presStyleCnt="6"/>
      <dgm:spPr/>
    </dgm:pt>
    <dgm:pt modelId="{D043E7FB-72D8-4C95-93E4-55BB2D441917}" type="pres">
      <dgm:prSet presAssocID="{196DDED6-18C4-47AD-9120-A653DABF8BA6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45DCD-6EB7-4EDF-9AA8-A5E2A0D62AA0}" type="pres">
      <dgm:prSet presAssocID="{196DDED6-18C4-47AD-9120-A653DABF8BA6}" presName="accent_5" presStyleCnt="0"/>
      <dgm:spPr/>
    </dgm:pt>
    <dgm:pt modelId="{06477934-5D69-4EC8-930F-CFBB4638B60B}" type="pres">
      <dgm:prSet presAssocID="{196DDED6-18C4-47AD-9120-A653DABF8BA6}" presName="accentRepeatNode" presStyleLbl="solidFgAcc1" presStyleIdx="4" presStyleCnt="6"/>
      <dgm:spPr/>
      <dgm:t>
        <a:bodyPr/>
        <a:lstStyle/>
        <a:p>
          <a:endParaRPr lang="ru-RU"/>
        </a:p>
      </dgm:t>
    </dgm:pt>
    <dgm:pt modelId="{111647A7-6A35-4F7D-8FB3-C608D75470B7}" type="pres">
      <dgm:prSet presAssocID="{0C09A78D-18BB-4E4C-B69B-A0EC85F9C34B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5D39A-6B2A-42E3-8C71-C119F5BD5633}" type="pres">
      <dgm:prSet presAssocID="{0C09A78D-18BB-4E4C-B69B-A0EC85F9C34B}" presName="accent_6" presStyleCnt="0"/>
      <dgm:spPr/>
    </dgm:pt>
    <dgm:pt modelId="{611AD51D-8CC1-4CA7-AB24-9801EAA1EB4D}" type="pres">
      <dgm:prSet presAssocID="{0C09A78D-18BB-4E4C-B69B-A0EC85F9C34B}" presName="accentRepeatNode" presStyleLbl="solidFgAcc1" presStyleIdx="5" presStyleCnt="6"/>
      <dgm:spPr/>
    </dgm:pt>
  </dgm:ptLst>
  <dgm:cxnLst>
    <dgm:cxn modelId="{D38616D4-F9D5-439B-BA33-A26821FD2DA7}" type="presOf" srcId="{DEBD7056-6563-4327-BBBF-5FBE5BA5FD33}" destId="{18C9F4BB-6B27-430B-A80C-91AC12DCC178}" srcOrd="0" destOrd="0" presId="urn:microsoft.com/office/officeart/2008/layout/VerticalCurvedList"/>
    <dgm:cxn modelId="{53CC3BE6-153B-402D-9A66-3E7B8FB7C6FA}" srcId="{A43848B6-14CB-4617-AA22-47198C34875C}" destId="{BAB662CE-2E8A-4802-B1E6-282AB3F278EF}" srcOrd="3" destOrd="0" parTransId="{B89D3298-6C90-4A83-8C55-A53FCFD5EF5E}" sibTransId="{59B263AE-B6DB-48AB-A9C6-30BEBEDEC77F}"/>
    <dgm:cxn modelId="{A2B25B61-1A32-4D3F-A730-4EF0A0FC03CA}" type="presOf" srcId="{FAFE992E-108F-42EB-ADFE-DEE00D91B0BF}" destId="{8EDFE298-BE4D-48A7-8234-51E1D1DF921B}" srcOrd="0" destOrd="0" presId="urn:microsoft.com/office/officeart/2008/layout/VerticalCurvedList"/>
    <dgm:cxn modelId="{4B7986EE-F246-46AD-A5A2-D270E7832148}" type="presOf" srcId="{70FBE90E-83D8-4826-A282-60D02B37647B}" destId="{1F9A0792-CB9E-4C52-A126-66D78C4D0136}" srcOrd="0" destOrd="0" presId="urn:microsoft.com/office/officeart/2008/layout/VerticalCurvedList"/>
    <dgm:cxn modelId="{5DBBEC15-B1CE-4F40-86FD-5FAE8A62741B}" srcId="{A43848B6-14CB-4617-AA22-47198C34875C}" destId="{70FBE90E-83D8-4826-A282-60D02B37647B}" srcOrd="0" destOrd="0" parTransId="{8A70F312-C952-4F7D-986F-6C78455ECED4}" sibTransId="{FAFE992E-108F-42EB-ADFE-DEE00D91B0BF}"/>
    <dgm:cxn modelId="{AD1803CB-D340-496F-A4DD-5FF6E5DD5A1C}" type="presOf" srcId="{BAB662CE-2E8A-4802-B1E6-282AB3F278EF}" destId="{2C66DB93-230D-4902-8C70-37DB42F42EC2}" srcOrd="0" destOrd="0" presId="urn:microsoft.com/office/officeart/2008/layout/VerticalCurvedList"/>
    <dgm:cxn modelId="{8A43A953-A9E3-438C-B838-D4DCD89B11AD}" srcId="{A43848B6-14CB-4617-AA22-47198C34875C}" destId="{CC7F73A1-0F52-466D-B5A9-E35D598251FF}" srcOrd="2" destOrd="0" parTransId="{0C8ADB12-A57C-44B6-8B4B-920E19FA2D85}" sibTransId="{5A54DB1E-1F8C-40E3-8F4F-FB538ED9D21F}"/>
    <dgm:cxn modelId="{1C987CEC-87B4-4CA3-B995-5303AE3273CB}" srcId="{A43848B6-14CB-4617-AA22-47198C34875C}" destId="{DEBD7056-6563-4327-BBBF-5FBE5BA5FD33}" srcOrd="1" destOrd="0" parTransId="{788B52F8-DCAF-4798-8F19-24863B8E9E3B}" sibTransId="{99AC0BA4-FF99-45CD-B28B-34C05076A301}"/>
    <dgm:cxn modelId="{133D2662-1CDF-4D2A-A439-2250D537F13B}" type="presOf" srcId="{0C09A78D-18BB-4E4C-B69B-A0EC85F9C34B}" destId="{111647A7-6A35-4F7D-8FB3-C608D75470B7}" srcOrd="0" destOrd="0" presId="urn:microsoft.com/office/officeart/2008/layout/VerticalCurvedList"/>
    <dgm:cxn modelId="{F35EDBE7-08E5-43BA-A5B0-CE313E8F29E6}" type="presOf" srcId="{A43848B6-14CB-4617-AA22-47198C34875C}" destId="{AEAFF4D6-1AB2-4A79-86AA-7D254D46AEC8}" srcOrd="0" destOrd="0" presId="urn:microsoft.com/office/officeart/2008/layout/VerticalCurvedList"/>
    <dgm:cxn modelId="{86B35250-0DE6-4B3D-B409-DA5915307932}" srcId="{A43848B6-14CB-4617-AA22-47198C34875C}" destId="{0C09A78D-18BB-4E4C-B69B-A0EC85F9C34B}" srcOrd="5" destOrd="0" parTransId="{740D7CB8-411C-4D7C-9B07-04FD5F944B80}" sibTransId="{559AFC14-A31C-491E-8993-70E28E5F2140}"/>
    <dgm:cxn modelId="{3C776BFC-AE66-48E7-A050-113AB6E9E6C0}" type="presOf" srcId="{196DDED6-18C4-47AD-9120-A653DABF8BA6}" destId="{D043E7FB-72D8-4C95-93E4-55BB2D441917}" srcOrd="0" destOrd="0" presId="urn:microsoft.com/office/officeart/2008/layout/VerticalCurvedList"/>
    <dgm:cxn modelId="{147706F7-E3F7-4AC4-859C-EF8A547334EF}" srcId="{A43848B6-14CB-4617-AA22-47198C34875C}" destId="{196DDED6-18C4-47AD-9120-A653DABF8BA6}" srcOrd="4" destOrd="0" parTransId="{D65948E3-14AA-4496-92FA-C7A86008C486}" sibTransId="{33D9E3D1-A48E-430E-AFD3-1EB44ECC0154}"/>
    <dgm:cxn modelId="{1642C8B4-47E8-4503-8C39-7D50E424821B}" type="presOf" srcId="{CC7F73A1-0F52-466D-B5A9-E35D598251FF}" destId="{5FD04A0E-1820-4BE0-83A8-D9772A3DA8BA}" srcOrd="0" destOrd="0" presId="urn:microsoft.com/office/officeart/2008/layout/VerticalCurvedList"/>
    <dgm:cxn modelId="{8A950A66-84CE-4CAA-A52C-1CF0A4AE0021}" type="presParOf" srcId="{AEAFF4D6-1AB2-4A79-86AA-7D254D46AEC8}" destId="{449819CE-DBF1-498B-BDEB-C26A84832501}" srcOrd="0" destOrd="0" presId="urn:microsoft.com/office/officeart/2008/layout/VerticalCurvedList"/>
    <dgm:cxn modelId="{449691AD-11F9-4206-AD6D-87D43983C351}" type="presParOf" srcId="{449819CE-DBF1-498B-BDEB-C26A84832501}" destId="{7F804D19-B8F0-495F-8FFA-962AC11726C8}" srcOrd="0" destOrd="0" presId="urn:microsoft.com/office/officeart/2008/layout/VerticalCurvedList"/>
    <dgm:cxn modelId="{03F808FD-592B-488F-95C6-5AE7CAA9846D}" type="presParOf" srcId="{7F804D19-B8F0-495F-8FFA-962AC11726C8}" destId="{3CB4D871-CE06-4C7C-B580-63C79CBA67D0}" srcOrd="0" destOrd="0" presId="urn:microsoft.com/office/officeart/2008/layout/VerticalCurvedList"/>
    <dgm:cxn modelId="{6F6B2243-99B5-4E05-9EC7-96E9C6D86119}" type="presParOf" srcId="{7F804D19-B8F0-495F-8FFA-962AC11726C8}" destId="{8EDFE298-BE4D-48A7-8234-51E1D1DF921B}" srcOrd="1" destOrd="0" presId="urn:microsoft.com/office/officeart/2008/layout/VerticalCurvedList"/>
    <dgm:cxn modelId="{0CDC1908-4569-4CC0-8E3D-06961DC88E7A}" type="presParOf" srcId="{7F804D19-B8F0-495F-8FFA-962AC11726C8}" destId="{6A734C48-2BDF-45B5-B0CC-7CAA283727BF}" srcOrd="2" destOrd="0" presId="urn:microsoft.com/office/officeart/2008/layout/VerticalCurvedList"/>
    <dgm:cxn modelId="{3515D27E-AE25-4F6E-BEF3-796D2AAAE1EA}" type="presParOf" srcId="{7F804D19-B8F0-495F-8FFA-962AC11726C8}" destId="{76519E63-6E88-4FDF-A71A-4616AACFCE54}" srcOrd="3" destOrd="0" presId="urn:microsoft.com/office/officeart/2008/layout/VerticalCurvedList"/>
    <dgm:cxn modelId="{C1C1CE91-8A6C-4D08-B8E2-3FAA04E51076}" type="presParOf" srcId="{449819CE-DBF1-498B-BDEB-C26A84832501}" destId="{1F9A0792-CB9E-4C52-A126-66D78C4D0136}" srcOrd="1" destOrd="0" presId="urn:microsoft.com/office/officeart/2008/layout/VerticalCurvedList"/>
    <dgm:cxn modelId="{0A07FC1E-09F6-49C7-B0D5-F7977BE9AF8A}" type="presParOf" srcId="{449819CE-DBF1-498B-BDEB-C26A84832501}" destId="{2300D1DB-3EE8-4788-86B9-88DE9AA9E479}" srcOrd="2" destOrd="0" presId="urn:microsoft.com/office/officeart/2008/layout/VerticalCurvedList"/>
    <dgm:cxn modelId="{B6A6A14B-43AA-41C6-8CFA-A1EC94E6A030}" type="presParOf" srcId="{2300D1DB-3EE8-4788-86B9-88DE9AA9E479}" destId="{219E8F98-61F9-4754-A25A-2CFB7341E819}" srcOrd="0" destOrd="0" presId="urn:microsoft.com/office/officeart/2008/layout/VerticalCurvedList"/>
    <dgm:cxn modelId="{523D7EE4-C7E0-4D1C-8A8A-F0ABC82623F5}" type="presParOf" srcId="{449819CE-DBF1-498B-BDEB-C26A84832501}" destId="{18C9F4BB-6B27-430B-A80C-91AC12DCC178}" srcOrd="3" destOrd="0" presId="urn:microsoft.com/office/officeart/2008/layout/VerticalCurvedList"/>
    <dgm:cxn modelId="{DBD11C41-F9DC-4254-95CE-66B7418E70AA}" type="presParOf" srcId="{449819CE-DBF1-498B-BDEB-C26A84832501}" destId="{EA5ED120-C4E0-402B-AE3A-0F28D341A8E8}" srcOrd="4" destOrd="0" presId="urn:microsoft.com/office/officeart/2008/layout/VerticalCurvedList"/>
    <dgm:cxn modelId="{EBC66DBD-2B58-4B47-8571-132853716B97}" type="presParOf" srcId="{EA5ED120-C4E0-402B-AE3A-0F28D341A8E8}" destId="{526F1619-CC32-4B8B-8D0E-A617EFD16496}" srcOrd="0" destOrd="0" presId="urn:microsoft.com/office/officeart/2008/layout/VerticalCurvedList"/>
    <dgm:cxn modelId="{B8B45ACA-A393-4620-9A78-9824263F205D}" type="presParOf" srcId="{449819CE-DBF1-498B-BDEB-C26A84832501}" destId="{5FD04A0E-1820-4BE0-83A8-D9772A3DA8BA}" srcOrd="5" destOrd="0" presId="urn:microsoft.com/office/officeart/2008/layout/VerticalCurvedList"/>
    <dgm:cxn modelId="{0ABED570-C1E7-4220-B119-8F6510A86E49}" type="presParOf" srcId="{449819CE-DBF1-498B-BDEB-C26A84832501}" destId="{29D3D0A1-93E5-449C-B71D-7E6FC595B50F}" srcOrd="6" destOrd="0" presId="urn:microsoft.com/office/officeart/2008/layout/VerticalCurvedList"/>
    <dgm:cxn modelId="{050133DE-985A-4B74-8277-D2D941E58B42}" type="presParOf" srcId="{29D3D0A1-93E5-449C-B71D-7E6FC595B50F}" destId="{696DBBD9-726B-47B0-8552-6E1418F42C0C}" srcOrd="0" destOrd="0" presId="urn:microsoft.com/office/officeart/2008/layout/VerticalCurvedList"/>
    <dgm:cxn modelId="{09E4B86B-EF99-40E2-9FD5-54305440F3AF}" type="presParOf" srcId="{449819CE-DBF1-498B-BDEB-C26A84832501}" destId="{2C66DB93-230D-4902-8C70-37DB42F42EC2}" srcOrd="7" destOrd="0" presId="urn:microsoft.com/office/officeart/2008/layout/VerticalCurvedList"/>
    <dgm:cxn modelId="{A585D793-8108-4E6F-AD74-6AFDCE17EF83}" type="presParOf" srcId="{449819CE-DBF1-498B-BDEB-C26A84832501}" destId="{29FBF5BD-70A8-46B3-96A7-645E0FE97CFF}" srcOrd="8" destOrd="0" presId="urn:microsoft.com/office/officeart/2008/layout/VerticalCurvedList"/>
    <dgm:cxn modelId="{E9039205-F4BA-41D8-A016-50455A6521E3}" type="presParOf" srcId="{29FBF5BD-70A8-46B3-96A7-645E0FE97CFF}" destId="{7E0B9ABF-C7FC-4540-9A36-6C0C8C157FA0}" srcOrd="0" destOrd="0" presId="urn:microsoft.com/office/officeart/2008/layout/VerticalCurvedList"/>
    <dgm:cxn modelId="{F8D3C271-F906-4025-9693-758F60C140B0}" type="presParOf" srcId="{449819CE-DBF1-498B-BDEB-C26A84832501}" destId="{D043E7FB-72D8-4C95-93E4-55BB2D441917}" srcOrd="9" destOrd="0" presId="urn:microsoft.com/office/officeart/2008/layout/VerticalCurvedList"/>
    <dgm:cxn modelId="{8B64BBCC-D719-4D0B-BA32-21C09FF3DC3D}" type="presParOf" srcId="{449819CE-DBF1-498B-BDEB-C26A84832501}" destId="{FB445DCD-6EB7-4EDF-9AA8-A5E2A0D62AA0}" srcOrd="10" destOrd="0" presId="urn:microsoft.com/office/officeart/2008/layout/VerticalCurvedList"/>
    <dgm:cxn modelId="{8577BC55-2D8E-47E1-AAD4-C568B992F36E}" type="presParOf" srcId="{FB445DCD-6EB7-4EDF-9AA8-A5E2A0D62AA0}" destId="{06477934-5D69-4EC8-930F-CFBB4638B60B}" srcOrd="0" destOrd="0" presId="urn:microsoft.com/office/officeart/2008/layout/VerticalCurvedList"/>
    <dgm:cxn modelId="{D24EC3F2-957C-43E2-8345-5B7FF4D60149}" type="presParOf" srcId="{449819CE-DBF1-498B-BDEB-C26A84832501}" destId="{111647A7-6A35-4F7D-8FB3-C608D75470B7}" srcOrd="11" destOrd="0" presId="urn:microsoft.com/office/officeart/2008/layout/VerticalCurvedList"/>
    <dgm:cxn modelId="{0B8A0BBA-5006-46AE-97DF-1420D285B16A}" type="presParOf" srcId="{449819CE-DBF1-498B-BDEB-C26A84832501}" destId="{8D15D39A-6B2A-42E3-8C71-C119F5BD5633}" srcOrd="12" destOrd="0" presId="urn:microsoft.com/office/officeart/2008/layout/VerticalCurvedList"/>
    <dgm:cxn modelId="{C6AB6C9C-D5CD-4DBA-9293-63578F784A51}" type="presParOf" srcId="{8D15D39A-6B2A-42E3-8C71-C119F5BD5633}" destId="{611AD51D-8CC1-4CA7-AB24-9801EAA1EB4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61FAD5E-48CB-4B88-A878-A9382BA28A64}">
      <dgm:prSet phldrT="[Текст]" custT="1"/>
      <dgm:spPr/>
      <dgm:t>
        <a:bodyPr/>
        <a:lstStyle/>
        <a:p>
          <a:r>
            <a:rPr lang="ru-RU" sz="2800" b="0" dirty="0" smtClean="0">
              <a:latin typeface="+mn-lt"/>
            </a:rPr>
            <a:t>Межведомственный проектный офис</a:t>
          </a:r>
          <a:r>
            <a:rPr lang="en-US" sz="2800" b="0" dirty="0" smtClean="0">
              <a:latin typeface="+mn-lt"/>
            </a:rPr>
            <a:t> </a:t>
          </a:r>
          <a:r>
            <a:rPr lang="ru-RU" sz="2800" b="0" dirty="0" smtClean="0">
              <a:latin typeface="+mn-lt"/>
            </a:rPr>
            <a:t>АлтГУ (куратор проектов)</a:t>
          </a:r>
          <a:endParaRPr lang="ru-RU" sz="2800" b="0" dirty="0">
            <a:latin typeface="+mn-lt"/>
          </a:endParaRPr>
        </a:p>
      </dgm:t>
    </dgm:pt>
    <dgm:pt modelId="{AC5E34A9-FF7A-4998-A8D2-D6B85A38F27C}" type="parTrans" cxnId="{66EA8624-EF9B-489E-BA0C-689B11D8CFFE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87CE5B64-B8B9-4B4C-AE46-D5F22F201C25}" type="sibTrans" cxnId="{66EA8624-EF9B-489E-BA0C-689B11D8CFFE}">
      <dgm:prSet/>
      <dgm:spPr/>
      <dgm:t>
        <a:bodyPr/>
        <a:lstStyle/>
        <a:p>
          <a:endParaRPr lang="ru-RU" sz="1400">
            <a:latin typeface="+mn-lt"/>
          </a:endParaRPr>
        </a:p>
      </dgm:t>
    </dgm:pt>
    <dgm:pt modelId="{9C618749-DF91-479A-84F5-825B89061774}">
      <dgm:prSet phldrT="[Текст]" custT="1"/>
      <dgm:spPr/>
      <dgm:t>
        <a:bodyPr/>
        <a:lstStyle/>
        <a:p>
          <a:r>
            <a:rPr lang="ru-RU" sz="1400" b="1" dirty="0" smtClean="0">
              <a:latin typeface="+mn-lt"/>
              <a:ea typeface="Calibri"/>
              <a:cs typeface="Times New Roman"/>
            </a:rPr>
            <a:t>21 проектная группа</a:t>
          </a:r>
          <a:endParaRPr lang="ru-RU" sz="1400" b="1" dirty="0">
            <a:latin typeface="+mn-lt"/>
          </a:endParaRPr>
        </a:p>
      </dgm:t>
    </dgm:pt>
    <dgm:pt modelId="{3A644934-BB2C-49B3-BB79-0A487F42109D}" type="parTrans" cxnId="{BA22B1F7-333F-4989-9C17-B047BABEF0EE}">
      <dgm:prSet/>
      <dgm:spPr/>
      <dgm:t>
        <a:bodyPr/>
        <a:lstStyle/>
        <a:p>
          <a:endParaRPr lang="ru-RU" sz="1600"/>
        </a:p>
      </dgm:t>
    </dgm:pt>
    <dgm:pt modelId="{7C1C14B8-CD27-4D4C-9317-99BDF421C9E9}" type="sibTrans" cxnId="{BA22B1F7-333F-4989-9C17-B047BABEF0EE}">
      <dgm:prSet/>
      <dgm:spPr/>
      <dgm:t>
        <a:bodyPr/>
        <a:lstStyle/>
        <a:p>
          <a:endParaRPr lang="ru-RU" sz="1600"/>
        </a:p>
      </dgm:t>
    </dgm:pt>
    <dgm:pt modelId="{1BD9619A-1F8E-4C86-BE18-8E6E5A3CDE69}">
      <dgm:prSet phldrT="[Текст]" custT="1"/>
      <dgm:spPr/>
      <dgm:t>
        <a:bodyPr/>
        <a:lstStyle/>
        <a:p>
          <a:r>
            <a:rPr lang="ru-RU" sz="1400" b="1" dirty="0" smtClean="0">
              <a:latin typeface="+mn-lt"/>
            </a:rPr>
            <a:t>9 основных направлений проектной деятельности</a:t>
          </a:r>
          <a:endParaRPr lang="ru-RU" sz="1400" b="1" dirty="0">
            <a:latin typeface="+mn-lt"/>
          </a:endParaRPr>
        </a:p>
      </dgm:t>
    </dgm:pt>
    <dgm:pt modelId="{7BAE5CA4-7EE0-48CF-8DD3-6A541C320BEB}" type="parTrans" cxnId="{799F8F8C-7BCB-4E25-BC2A-5A9656DF97BE}">
      <dgm:prSet/>
      <dgm:spPr/>
      <dgm:t>
        <a:bodyPr/>
        <a:lstStyle/>
        <a:p>
          <a:endParaRPr lang="ru-RU" sz="1600"/>
        </a:p>
      </dgm:t>
    </dgm:pt>
    <dgm:pt modelId="{09D352AE-4E4B-47D2-BDB6-45981FF63E04}" type="sibTrans" cxnId="{799F8F8C-7BCB-4E25-BC2A-5A9656DF97BE}">
      <dgm:prSet/>
      <dgm:spPr/>
      <dgm:t>
        <a:bodyPr/>
        <a:lstStyle/>
        <a:p>
          <a:endParaRPr lang="ru-RU" sz="1600"/>
        </a:p>
      </dgm:t>
    </dgm:pt>
    <dgm:pt modelId="{2090700C-7A59-4EB1-8E53-A06B286D9C80}">
      <dgm:prSet phldrT="[Текст]" custT="1"/>
      <dgm:spPr/>
      <dgm:t>
        <a:bodyPr/>
        <a:lstStyle/>
        <a:p>
          <a:r>
            <a:rPr lang="ru-RU" sz="1400" b="1" dirty="0" smtClean="0">
              <a:latin typeface="+mn-lt"/>
            </a:rPr>
            <a:t>7 представителей бизнес-сообщества края </a:t>
          </a:r>
          <a:endParaRPr lang="ru-RU" sz="1400" b="1" dirty="0">
            <a:latin typeface="+mn-lt"/>
          </a:endParaRPr>
        </a:p>
      </dgm:t>
    </dgm:pt>
    <dgm:pt modelId="{CCAF299B-E25D-4369-BD8A-0F7BF8292168}" type="parTrans" cxnId="{7D46C5B2-51F4-4C34-AB9B-780A094C12ED}">
      <dgm:prSet/>
      <dgm:spPr/>
      <dgm:t>
        <a:bodyPr/>
        <a:lstStyle/>
        <a:p>
          <a:endParaRPr lang="ru-RU" sz="1600"/>
        </a:p>
      </dgm:t>
    </dgm:pt>
    <dgm:pt modelId="{FA854661-0590-49BA-A8FE-4EEAE3E7BAD1}" type="sibTrans" cxnId="{7D46C5B2-51F4-4C34-AB9B-780A094C12ED}">
      <dgm:prSet/>
      <dgm:spPr/>
      <dgm:t>
        <a:bodyPr/>
        <a:lstStyle/>
        <a:p>
          <a:endParaRPr lang="ru-RU" sz="1600"/>
        </a:p>
      </dgm:t>
    </dgm:pt>
    <dgm:pt modelId="{EED4C581-54FF-4983-B75A-17231A3ADAAB}">
      <dgm:prSet phldrT="[Текст]" custT="1"/>
      <dgm:spPr/>
      <dgm:t>
        <a:bodyPr/>
        <a:lstStyle/>
        <a:p>
          <a:r>
            <a:rPr lang="ru-RU" sz="1400" b="1" dirty="0" smtClean="0">
              <a:latin typeface="+mn-lt"/>
            </a:rPr>
            <a:t>3 представителя социальных сообществ</a:t>
          </a:r>
          <a:endParaRPr lang="ru-RU" sz="1400" b="1" dirty="0">
            <a:latin typeface="+mn-lt"/>
          </a:endParaRPr>
        </a:p>
      </dgm:t>
    </dgm:pt>
    <dgm:pt modelId="{896635BB-DF77-483B-A7F3-84B1C418C3B1}" type="parTrans" cxnId="{288A9EA2-C9B3-41C7-B87F-144F5BCA85CE}">
      <dgm:prSet/>
      <dgm:spPr/>
      <dgm:t>
        <a:bodyPr/>
        <a:lstStyle/>
        <a:p>
          <a:endParaRPr lang="ru-RU" sz="1600"/>
        </a:p>
      </dgm:t>
    </dgm:pt>
    <dgm:pt modelId="{8E2E41DA-4EE4-49FC-B3C6-F5B948D58852}" type="sibTrans" cxnId="{288A9EA2-C9B3-41C7-B87F-144F5BCA85CE}">
      <dgm:prSet/>
      <dgm:spPr/>
      <dgm:t>
        <a:bodyPr/>
        <a:lstStyle/>
        <a:p>
          <a:endParaRPr lang="ru-RU" sz="1600"/>
        </a:p>
      </dgm:t>
    </dgm:pt>
    <dgm:pt modelId="{2BF2140A-DDAF-458A-8602-8B304759C35C}">
      <dgm:prSet phldrT="[Текст]" custT="1"/>
      <dgm:spPr/>
      <dgm:t>
        <a:bodyPr/>
        <a:lstStyle/>
        <a:p>
          <a:r>
            <a:rPr lang="ru-RU" sz="1400" b="1" smtClean="0">
              <a:latin typeface="+mn-lt"/>
            </a:rPr>
            <a:t>более 40 представителей региональных и муниципальных органов власти</a:t>
          </a:r>
          <a:endParaRPr lang="ru-RU" sz="1400" b="1" dirty="0">
            <a:latin typeface="+mn-lt"/>
          </a:endParaRPr>
        </a:p>
      </dgm:t>
    </dgm:pt>
    <dgm:pt modelId="{FD79C89A-BB9D-4405-8BA1-7DCC4E1BEB0F}" type="parTrans" cxnId="{427175A1-4B79-443D-AC9D-14302B3EEB09}">
      <dgm:prSet/>
      <dgm:spPr/>
      <dgm:t>
        <a:bodyPr/>
        <a:lstStyle/>
        <a:p>
          <a:endParaRPr lang="ru-RU"/>
        </a:p>
      </dgm:t>
    </dgm:pt>
    <dgm:pt modelId="{E654F2CC-B30F-4C6B-93B1-F4F594796850}" type="sibTrans" cxnId="{427175A1-4B79-443D-AC9D-14302B3EEB09}">
      <dgm:prSet/>
      <dgm:spPr/>
      <dgm:t>
        <a:bodyPr/>
        <a:lstStyle/>
        <a:p>
          <a:endParaRPr lang="ru-RU"/>
        </a:p>
      </dgm:t>
    </dgm:pt>
    <dgm:pt modelId="{15BE4558-9E87-4720-B2B2-D1A1AC45712F}" type="pres">
      <dgm:prSet presAssocID="{A43848B6-14CB-4617-AA22-47198C34875C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492CC735-0795-4BB5-B473-2F6C635911DB}" type="pres">
      <dgm:prSet presAssocID="{561FAD5E-48CB-4B88-A878-A9382BA28A64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ru-RU"/>
        </a:p>
      </dgm:t>
    </dgm:pt>
    <dgm:pt modelId="{4A0B965F-9976-49F1-80F6-6B902CB3528C}" type="pres">
      <dgm:prSet presAssocID="{561FAD5E-48CB-4B88-A878-A9382BA28A64}" presName="Accent2" presStyleLbl="node1" presStyleIdx="0" presStyleCnt="19"/>
      <dgm:spPr/>
      <dgm:t>
        <a:bodyPr/>
        <a:lstStyle/>
        <a:p>
          <a:endParaRPr lang="ru-RU"/>
        </a:p>
      </dgm:t>
    </dgm:pt>
    <dgm:pt modelId="{89ACB892-4E1F-47FA-867A-0E3C3F256337}" type="pres">
      <dgm:prSet presAssocID="{561FAD5E-48CB-4B88-A878-A9382BA28A64}" presName="Accent3" presStyleLbl="node1" presStyleIdx="1" presStyleCnt="19"/>
      <dgm:spPr/>
      <dgm:t>
        <a:bodyPr/>
        <a:lstStyle/>
        <a:p>
          <a:endParaRPr lang="ru-RU"/>
        </a:p>
      </dgm:t>
    </dgm:pt>
    <dgm:pt modelId="{DB9EFC32-67F3-4830-9E77-85EDCF8B7C99}" type="pres">
      <dgm:prSet presAssocID="{561FAD5E-48CB-4B88-A878-A9382BA28A64}" presName="Accent4" presStyleLbl="node1" presStyleIdx="2" presStyleCnt="19"/>
      <dgm:spPr/>
      <dgm:t>
        <a:bodyPr/>
        <a:lstStyle/>
        <a:p>
          <a:endParaRPr lang="ru-RU"/>
        </a:p>
      </dgm:t>
    </dgm:pt>
    <dgm:pt modelId="{BD16766C-E410-4234-ACE7-7C672F6B2580}" type="pres">
      <dgm:prSet presAssocID="{561FAD5E-48CB-4B88-A878-A9382BA28A64}" presName="Accent5" presStyleLbl="node1" presStyleIdx="3" presStyleCnt="19"/>
      <dgm:spPr/>
      <dgm:t>
        <a:bodyPr/>
        <a:lstStyle/>
        <a:p>
          <a:endParaRPr lang="ru-RU"/>
        </a:p>
      </dgm:t>
    </dgm:pt>
    <dgm:pt modelId="{EDFA4723-469B-41B9-BBAA-F6AD3C377EDE}" type="pres">
      <dgm:prSet presAssocID="{561FAD5E-48CB-4B88-A878-A9382BA28A64}" presName="Accent6" presStyleLbl="node1" presStyleIdx="4" presStyleCnt="19"/>
      <dgm:spPr/>
      <dgm:t>
        <a:bodyPr/>
        <a:lstStyle/>
        <a:p>
          <a:endParaRPr lang="ru-RU"/>
        </a:p>
      </dgm:t>
    </dgm:pt>
    <dgm:pt modelId="{D3836A5A-4747-4CDA-8B2D-2D265D356B24}" type="pres">
      <dgm:prSet presAssocID="{1BD9619A-1F8E-4C86-BE18-8E6E5A3CDE69}" presName="Child1" presStyleLbl="node1" presStyleIdx="5" presStyleCnt="19" custScaleX="120575" custScaleY="113500" custLinFactX="100000" custLinFactY="30127" custLinFactNeighborX="163427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12DEACA2-6DDD-409B-8E69-FE6148B3AC70}" type="pres">
      <dgm:prSet presAssocID="{1BD9619A-1F8E-4C86-BE18-8E6E5A3CDE69}" presName="Accent7" presStyleCnt="0"/>
      <dgm:spPr/>
      <dgm:t>
        <a:bodyPr/>
        <a:lstStyle/>
        <a:p>
          <a:endParaRPr lang="ru-RU"/>
        </a:p>
      </dgm:t>
    </dgm:pt>
    <dgm:pt modelId="{93740C01-DBD2-4E7E-9B41-8539D6BC0F16}" type="pres">
      <dgm:prSet presAssocID="{1BD9619A-1F8E-4C86-BE18-8E6E5A3CDE69}" presName="AccentHold1" presStyleLbl="node1" presStyleIdx="6" presStyleCnt="19" custLinFactNeighborX="-71270" custLinFactNeighborY="-91823"/>
      <dgm:spPr/>
      <dgm:t>
        <a:bodyPr/>
        <a:lstStyle/>
        <a:p>
          <a:endParaRPr lang="ru-RU"/>
        </a:p>
      </dgm:t>
    </dgm:pt>
    <dgm:pt modelId="{9224D421-0CA7-48BA-98C9-BDD2B1C7A0BE}" type="pres">
      <dgm:prSet presAssocID="{1BD9619A-1F8E-4C86-BE18-8E6E5A3CDE69}" presName="Accent8" presStyleCnt="0"/>
      <dgm:spPr/>
      <dgm:t>
        <a:bodyPr/>
        <a:lstStyle/>
        <a:p>
          <a:endParaRPr lang="ru-RU"/>
        </a:p>
      </dgm:t>
    </dgm:pt>
    <dgm:pt modelId="{A33D721F-D0B7-4658-B6A9-2C8CC9A5C7B5}" type="pres">
      <dgm:prSet presAssocID="{1BD9619A-1F8E-4C86-BE18-8E6E5A3CDE69}" presName="AccentHold2" presStyleLbl="node1" presStyleIdx="7" presStyleCnt="19"/>
      <dgm:spPr/>
      <dgm:t>
        <a:bodyPr/>
        <a:lstStyle/>
        <a:p>
          <a:endParaRPr lang="ru-RU"/>
        </a:p>
      </dgm:t>
    </dgm:pt>
    <dgm:pt modelId="{80B6F11F-63CE-433A-A05C-0E31413C52E2}" type="pres">
      <dgm:prSet presAssocID="{9C618749-DF91-479A-84F5-825B89061774}" presName="Child2" presStyleLbl="node1" presStyleIdx="8" presStyleCnt="19" custLinFactX="-100000" custLinFactY="71617" custLinFactNeighborX="-196749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9052D071-6FC5-4F86-A9DE-8C50F93BC990}" type="pres">
      <dgm:prSet presAssocID="{9C618749-DF91-479A-84F5-825B89061774}" presName="Accent9" presStyleCnt="0"/>
      <dgm:spPr/>
      <dgm:t>
        <a:bodyPr/>
        <a:lstStyle/>
        <a:p>
          <a:endParaRPr lang="ru-RU"/>
        </a:p>
      </dgm:t>
    </dgm:pt>
    <dgm:pt modelId="{286811C1-D485-456E-8E22-3898380F0353}" type="pres">
      <dgm:prSet presAssocID="{9C618749-DF91-479A-84F5-825B89061774}" presName="AccentHold1" presStyleLbl="node1" presStyleIdx="9" presStyleCnt="19"/>
      <dgm:spPr/>
      <dgm:t>
        <a:bodyPr/>
        <a:lstStyle/>
        <a:p>
          <a:endParaRPr lang="ru-RU"/>
        </a:p>
      </dgm:t>
    </dgm:pt>
    <dgm:pt modelId="{DB99D9FF-B110-44BC-884A-A2C0A6B5A771}" type="pres">
      <dgm:prSet presAssocID="{9C618749-DF91-479A-84F5-825B89061774}" presName="Accent10" presStyleCnt="0"/>
      <dgm:spPr/>
      <dgm:t>
        <a:bodyPr/>
        <a:lstStyle/>
        <a:p>
          <a:endParaRPr lang="ru-RU"/>
        </a:p>
      </dgm:t>
    </dgm:pt>
    <dgm:pt modelId="{A5A3B6AE-5BC3-4CE4-AE8E-94F5C513172D}" type="pres">
      <dgm:prSet presAssocID="{9C618749-DF91-479A-84F5-825B89061774}" presName="AccentHold2" presStyleLbl="node1" presStyleIdx="10" presStyleCnt="19"/>
      <dgm:spPr/>
      <dgm:t>
        <a:bodyPr/>
        <a:lstStyle/>
        <a:p>
          <a:endParaRPr lang="ru-RU"/>
        </a:p>
      </dgm:t>
    </dgm:pt>
    <dgm:pt modelId="{233C06B0-11EA-4716-A2C6-6C77C19E32F2}" type="pres">
      <dgm:prSet presAssocID="{9C618749-DF91-479A-84F5-825B89061774}" presName="Accent11" presStyleCnt="0"/>
      <dgm:spPr/>
      <dgm:t>
        <a:bodyPr/>
        <a:lstStyle/>
        <a:p>
          <a:endParaRPr lang="ru-RU"/>
        </a:p>
      </dgm:t>
    </dgm:pt>
    <dgm:pt modelId="{3A384A50-9479-473F-AE9F-FC49BD9187E8}" type="pres">
      <dgm:prSet presAssocID="{9C618749-DF91-479A-84F5-825B89061774}" presName="AccentHold3" presStyleLbl="node1" presStyleIdx="11" presStyleCnt="19"/>
      <dgm:spPr/>
      <dgm:t>
        <a:bodyPr/>
        <a:lstStyle/>
        <a:p>
          <a:endParaRPr lang="ru-RU"/>
        </a:p>
      </dgm:t>
    </dgm:pt>
    <dgm:pt modelId="{1F27CF5A-096E-410E-8004-253429A6334B}" type="pres">
      <dgm:prSet presAssocID="{2090700C-7A59-4EB1-8E53-A06B286D9C80}" presName="Child3" presStyleLbl="node1" presStyleIdx="12" presStyleCnt="19" custScaleX="134584" custScaleY="132988" custLinFactX="-194198" custLinFactY="-79160" custLinFactNeighborX="-200000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99296E90-6F4E-4C5D-AFC9-200F2AEA4E68}" type="pres">
      <dgm:prSet presAssocID="{2090700C-7A59-4EB1-8E53-A06B286D9C80}" presName="Accent12" presStyleCnt="0"/>
      <dgm:spPr/>
    </dgm:pt>
    <dgm:pt modelId="{B5977C7F-603E-48E1-9C41-D50A70898AB0}" type="pres">
      <dgm:prSet presAssocID="{2090700C-7A59-4EB1-8E53-A06B286D9C80}" presName="AccentHold1" presStyleLbl="node1" presStyleIdx="13" presStyleCnt="19"/>
      <dgm:spPr/>
    </dgm:pt>
    <dgm:pt modelId="{B06C26BC-3F00-4441-A75E-1DA13C461951}" type="pres">
      <dgm:prSet presAssocID="{EED4C581-54FF-4983-B75A-17231A3ADAAB}" presName="Child4" presStyleLbl="node1" presStyleIdx="14" presStyleCnt="19" custScaleX="135594" custScaleY="124919" custLinFactX="100000" custLinFactY="-100000" custLinFactNeighborX="112503" custLinFactNeighborY="-13762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4ECA535-13F5-4C7F-997C-A01714ED442D}" type="pres">
      <dgm:prSet presAssocID="{EED4C581-54FF-4983-B75A-17231A3ADAAB}" presName="Accent13" presStyleCnt="0"/>
      <dgm:spPr/>
    </dgm:pt>
    <dgm:pt modelId="{F9AE4641-7A6C-4338-82E1-0BA6C4AA9495}" type="pres">
      <dgm:prSet presAssocID="{EED4C581-54FF-4983-B75A-17231A3ADAAB}" presName="AccentHold1" presStyleLbl="node1" presStyleIdx="15" presStyleCnt="19"/>
      <dgm:spPr/>
    </dgm:pt>
    <dgm:pt modelId="{04F72E8D-7C5B-4C4E-BCEC-D1033A88155B}" type="pres">
      <dgm:prSet presAssocID="{2BF2140A-DDAF-458A-8602-8B304759C35C}" presName="Child5" presStyleLbl="node1" presStyleIdx="16" presStyleCnt="19" custScaleX="133902" custScaleY="134337" custLinFactNeighborY="1320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C41A3A40-69C8-41D9-A059-06EF2B13437F}" type="pres">
      <dgm:prSet presAssocID="{2BF2140A-DDAF-458A-8602-8B304759C35C}" presName="Accent15" presStyleCnt="0"/>
      <dgm:spPr/>
    </dgm:pt>
    <dgm:pt modelId="{1FB65C69-F610-4ACF-8BAC-05615BE96D92}" type="pres">
      <dgm:prSet presAssocID="{2BF2140A-DDAF-458A-8602-8B304759C35C}" presName="AccentHold2" presStyleLbl="node1" presStyleIdx="17" presStyleCnt="19"/>
      <dgm:spPr/>
    </dgm:pt>
    <dgm:pt modelId="{057842B1-4190-47C1-A5D8-EBDA59F2734F}" type="pres">
      <dgm:prSet presAssocID="{2BF2140A-DDAF-458A-8602-8B304759C35C}" presName="Accent16" presStyleCnt="0"/>
      <dgm:spPr/>
    </dgm:pt>
    <dgm:pt modelId="{F46885EF-85DF-49BC-BD48-609CC30BBBE3}" type="pres">
      <dgm:prSet presAssocID="{2BF2140A-DDAF-458A-8602-8B304759C35C}" presName="AccentHold3" presStyleLbl="node1" presStyleIdx="18" presStyleCnt="19"/>
      <dgm:spPr/>
    </dgm:pt>
  </dgm:ptLst>
  <dgm:cxnLst>
    <dgm:cxn modelId="{BA22B1F7-333F-4989-9C17-B047BABEF0EE}" srcId="{561FAD5E-48CB-4B88-A878-A9382BA28A64}" destId="{9C618749-DF91-479A-84F5-825B89061774}" srcOrd="1" destOrd="0" parTransId="{3A644934-BB2C-49B3-BB79-0A487F42109D}" sibTransId="{7C1C14B8-CD27-4D4C-9317-99BDF421C9E9}"/>
    <dgm:cxn modelId="{2EEEC9A9-A9E7-4091-A8E3-91875B95B0A2}" type="presOf" srcId="{2090700C-7A59-4EB1-8E53-A06B286D9C80}" destId="{1F27CF5A-096E-410E-8004-253429A6334B}" srcOrd="0" destOrd="0" presId="urn:microsoft.com/office/officeart/2009/3/layout/CircleRelationship"/>
    <dgm:cxn modelId="{7D46C5B2-51F4-4C34-AB9B-780A094C12ED}" srcId="{561FAD5E-48CB-4B88-A878-A9382BA28A64}" destId="{2090700C-7A59-4EB1-8E53-A06B286D9C80}" srcOrd="2" destOrd="0" parTransId="{CCAF299B-E25D-4369-BD8A-0F7BF8292168}" sibTransId="{FA854661-0590-49BA-A8FE-4EEAE3E7BAD1}"/>
    <dgm:cxn modelId="{2092E4B8-DE43-4ADF-8B00-826A5A79A9EA}" type="presOf" srcId="{2BF2140A-DDAF-458A-8602-8B304759C35C}" destId="{04F72E8D-7C5B-4C4E-BCEC-D1033A88155B}" srcOrd="0" destOrd="0" presId="urn:microsoft.com/office/officeart/2009/3/layout/CircleRelationship"/>
    <dgm:cxn modelId="{66EA8624-EF9B-489E-BA0C-689B11D8CFFE}" srcId="{A43848B6-14CB-4617-AA22-47198C34875C}" destId="{561FAD5E-48CB-4B88-A878-A9382BA28A64}" srcOrd="0" destOrd="0" parTransId="{AC5E34A9-FF7A-4998-A8D2-D6B85A38F27C}" sibTransId="{87CE5B64-B8B9-4B4C-AE46-D5F22F201C25}"/>
    <dgm:cxn modelId="{5B868F6D-28ED-4FEA-8410-27B71C12646B}" type="presOf" srcId="{561FAD5E-48CB-4B88-A878-A9382BA28A64}" destId="{492CC735-0795-4BB5-B473-2F6C635911DB}" srcOrd="0" destOrd="0" presId="urn:microsoft.com/office/officeart/2009/3/layout/CircleRelationship"/>
    <dgm:cxn modelId="{9B49CF5C-A323-4493-8B65-AB66579E4CBC}" type="presOf" srcId="{A43848B6-14CB-4617-AA22-47198C34875C}" destId="{15BE4558-9E87-4720-B2B2-D1A1AC45712F}" srcOrd="0" destOrd="0" presId="urn:microsoft.com/office/officeart/2009/3/layout/CircleRelationship"/>
    <dgm:cxn modelId="{427175A1-4B79-443D-AC9D-14302B3EEB09}" srcId="{561FAD5E-48CB-4B88-A878-A9382BA28A64}" destId="{2BF2140A-DDAF-458A-8602-8B304759C35C}" srcOrd="4" destOrd="0" parTransId="{FD79C89A-BB9D-4405-8BA1-7DCC4E1BEB0F}" sibTransId="{E654F2CC-B30F-4C6B-93B1-F4F594796850}"/>
    <dgm:cxn modelId="{5AD96FE4-9BC7-43A4-8AF5-D4D8A97B58E7}" type="presOf" srcId="{EED4C581-54FF-4983-B75A-17231A3ADAAB}" destId="{B06C26BC-3F00-4441-A75E-1DA13C461951}" srcOrd="0" destOrd="0" presId="urn:microsoft.com/office/officeart/2009/3/layout/CircleRelationship"/>
    <dgm:cxn modelId="{C2399C7A-B866-4872-80A5-C11D857968DF}" type="presOf" srcId="{1BD9619A-1F8E-4C86-BE18-8E6E5A3CDE69}" destId="{D3836A5A-4747-4CDA-8B2D-2D265D356B24}" srcOrd="0" destOrd="0" presId="urn:microsoft.com/office/officeart/2009/3/layout/CircleRelationship"/>
    <dgm:cxn modelId="{288A9EA2-C9B3-41C7-B87F-144F5BCA85CE}" srcId="{561FAD5E-48CB-4B88-A878-A9382BA28A64}" destId="{EED4C581-54FF-4983-B75A-17231A3ADAAB}" srcOrd="3" destOrd="0" parTransId="{896635BB-DF77-483B-A7F3-84B1C418C3B1}" sibTransId="{8E2E41DA-4EE4-49FC-B3C6-F5B948D58852}"/>
    <dgm:cxn modelId="{799F8F8C-7BCB-4E25-BC2A-5A9656DF97BE}" srcId="{561FAD5E-48CB-4B88-A878-A9382BA28A64}" destId="{1BD9619A-1F8E-4C86-BE18-8E6E5A3CDE69}" srcOrd="0" destOrd="0" parTransId="{7BAE5CA4-7EE0-48CF-8DD3-6A541C320BEB}" sibTransId="{09D352AE-4E4B-47D2-BDB6-45981FF63E04}"/>
    <dgm:cxn modelId="{D08D7F6A-2D40-4244-8F6C-6641AD64BB66}" type="presOf" srcId="{9C618749-DF91-479A-84F5-825B89061774}" destId="{80B6F11F-63CE-433A-A05C-0E31413C52E2}" srcOrd="0" destOrd="0" presId="urn:microsoft.com/office/officeart/2009/3/layout/CircleRelationship"/>
    <dgm:cxn modelId="{013D82FE-645C-4FF8-818C-ACD041319E30}" type="presParOf" srcId="{15BE4558-9E87-4720-B2B2-D1A1AC45712F}" destId="{492CC735-0795-4BB5-B473-2F6C635911DB}" srcOrd="0" destOrd="0" presId="urn:microsoft.com/office/officeart/2009/3/layout/CircleRelationship"/>
    <dgm:cxn modelId="{4EA999B0-A594-4594-B427-B3A4E2017363}" type="presParOf" srcId="{15BE4558-9E87-4720-B2B2-D1A1AC45712F}" destId="{4A0B965F-9976-49F1-80F6-6B902CB3528C}" srcOrd="1" destOrd="0" presId="urn:microsoft.com/office/officeart/2009/3/layout/CircleRelationship"/>
    <dgm:cxn modelId="{6C7F3D7F-D4E5-4801-AE14-EF388CAB2848}" type="presParOf" srcId="{15BE4558-9E87-4720-B2B2-D1A1AC45712F}" destId="{89ACB892-4E1F-47FA-867A-0E3C3F256337}" srcOrd="2" destOrd="0" presId="urn:microsoft.com/office/officeart/2009/3/layout/CircleRelationship"/>
    <dgm:cxn modelId="{171D7393-8260-41A9-B26A-BB19F23AD6C4}" type="presParOf" srcId="{15BE4558-9E87-4720-B2B2-D1A1AC45712F}" destId="{DB9EFC32-67F3-4830-9E77-85EDCF8B7C99}" srcOrd="3" destOrd="0" presId="urn:microsoft.com/office/officeart/2009/3/layout/CircleRelationship"/>
    <dgm:cxn modelId="{D2859514-76E5-481C-8E92-D875E57D9787}" type="presParOf" srcId="{15BE4558-9E87-4720-B2B2-D1A1AC45712F}" destId="{BD16766C-E410-4234-ACE7-7C672F6B2580}" srcOrd="4" destOrd="0" presId="urn:microsoft.com/office/officeart/2009/3/layout/CircleRelationship"/>
    <dgm:cxn modelId="{6B97CA12-5D15-4A1C-A6E0-EAD9CF1AD69C}" type="presParOf" srcId="{15BE4558-9E87-4720-B2B2-D1A1AC45712F}" destId="{EDFA4723-469B-41B9-BBAA-F6AD3C377EDE}" srcOrd="5" destOrd="0" presId="urn:microsoft.com/office/officeart/2009/3/layout/CircleRelationship"/>
    <dgm:cxn modelId="{3FDE70E1-D02D-4E01-8C37-86543687985B}" type="presParOf" srcId="{15BE4558-9E87-4720-B2B2-D1A1AC45712F}" destId="{D3836A5A-4747-4CDA-8B2D-2D265D356B24}" srcOrd="6" destOrd="0" presId="urn:microsoft.com/office/officeart/2009/3/layout/CircleRelationship"/>
    <dgm:cxn modelId="{903D0A83-CD81-4E19-92C0-B0E4193D6726}" type="presParOf" srcId="{15BE4558-9E87-4720-B2B2-D1A1AC45712F}" destId="{12DEACA2-6DDD-409B-8E69-FE6148B3AC70}" srcOrd="7" destOrd="0" presId="urn:microsoft.com/office/officeart/2009/3/layout/CircleRelationship"/>
    <dgm:cxn modelId="{BDEA322A-9EB7-4C91-9A98-7D0C49F784E1}" type="presParOf" srcId="{12DEACA2-6DDD-409B-8E69-FE6148B3AC70}" destId="{93740C01-DBD2-4E7E-9B41-8539D6BC0F16}" srcOrd="0" destOrd="0" presId="urn:microsoft.com/office/officeart/2009/3/layout/CircleRelationship"/>
    <dgm:cxn modelId="{EFDAC039-5671-45D9-A655-0637BCCD8BE7}" type="presParOf" srcId="{15BE4558-9E87-4720-B2B2-D1A1AC45712F}" destId="{9224D421-0CA7-48BA-98C9-BDD2B1C7A0BE}" srcOrd="8" destOrd="0" presId="urn:microsoft.com/office/officeart/2009/3/layout/CircleRelationship"/>
    <dgm:cxn modelId="{ABAD2A49-AAAA-40C1-B9A8-B74B87905B97}" type="presParOf" srcId="{9224D421-0CA7-48BA-98C9-BDD2B1C7A0BE}" destId="{A33D721F-D0B7-4658-B6A9-2C8CC9A5C7B5}" srcOrd="0" destOrd="0" presId="urn:microsoft.com/office/officeart/2009/3/layout/CircleRelationship"/>
    <dgm:cxn modelId="{83CFFBBE-3C1D-46CE-95BF-A7346AFD3341}" type="presParOf" srcId="{15BE4558-9E87-4720-B2B2-D1A1AC45712F}" destId="{80B6F11F-63CE-433A-A05C-0E31413C52E2}" srcOrd="9" destOrd="0" presId="urn:microsoft.com/office/officeart/2009/3/layout/CircleRelationship"/>
    <dgm:cxn modelId="{A202B987-C404-4B5D-8D05-5CE0A7C3B9E7}" type="presParOf" srcId="{15BE4558-9E87-4720-B2B2-D1A1AC45712F}" destId="{9052D071-6FC5-4F86-A9DE-8C50F93BC990}" srcOrd="10" destOrd="0" presId="urn:microsoft.com/office/officeart/2009/3/layout/CircleRelationship"/>
    <dgm:cxn modelId="{5B0C3490-8ADD-4F58-83AE-7EA1CEFB4675}" type="presParOf" srcId="{9052D071-6FC5-4F86-A9DE-8C50F93BC990}" destId="{286811C1-D485-456E-8E22-3898380F0353}" srcOrd="0" destOrd="0" presId="urn:microsoft.com/office/officeart/2009/3/layout/CircleRelationship"/>
    <dgm:cxn modelId="{0F723064-4356-4705-BEFF-E26B072EBFE8}" type="presParOf" srcId="{15BE4558-9E87-4720-B2B2-D1A1AC45712F}" destId="{DB99D9FF-B110-44BC-884A-A2C0A6B5A771}" srcOrd="11" destOrd="0" presId="urn:microsoft.com/office/officeart/2009/3/layout/CircleRelationship"/>
    <dgm:cxn modelId="{27D4E9BE-167A-4E52-9C27-DB6C5AB1C216}" type="presParOf" srcId="{DB99D9FF-B110-44BC-884A-A2C0A6B5A771}" destId="{A5A3B6AE-5BC3-4CE4-AE8E-94F5C513172D}" srcOrd="0" destOrd="0" presId="urn:microsoft.com/office/officeart/2009/3/layout/CircleRelationship"/>
    <dgm:cxn modelId="{81B7E7FD-823F-43BB-8B8E-5B90E6430257}" type="presParOf" srcId="{15BE4558-9E87-4720-B2B2-D1A1AC45712F}" destId="{233C06B0-11EA-4716-A2C6-6C77C19E32F2}" srcOrd="12" destOrd="0" presId="urn:microsoft.com/office/officeart/2009/3/layout/CircleRelationship"/>
    <dgm:cxn modelId="{600B25B8-832B-4356-9104-5E3D54FE36AD}" type="presParOf" srcId="{233C06B0-11EA-4716-A2C6-6C77C19E32F2}" destId="{3A384A50-9479-473F-AE9F-FC49BD9187E8}" srcOrd="0" destOrd="0" presId="urn:microsoft.com/office/officeart/2009/3/layout/CircleRelationship"/>
    <dgm:cxn modelId="{34C4B75B-4897-4579-89D9-233C1B16F597}" type="presParOf" srcId="{15BE4558-9E87-4720-B2B2-D1A1AC45712F}" destId="{1F27CF5A-096E-410E-8004-253429A6334B}" srcOrd="13" destOrd="0" presId="urn:microsoft.com/office/officeart/2009/3/layout/CircleRelationship"/>
    <dgm:cxn modelId="{D4E7894F-018D-4316-BF84-77AD17FAC0BE}" type="presParOf" srcId="{15BE4558-9E87-4720-B2B2-D1A1AC45712F}" destId="{99296E90-6F4E-4C5D-AFC9-200F2AEA4E68}" srcOrd="14" destOrd="0" presId="urn:microsoft.com/office/officeart/2009/3/layout/CircleRelationship"/>
    <dgm:cxn modelId="{C486EC9E-9ED5-4688-A6DE-56B4E7542063}" type="presParOf" srcId="{99296E90-6F4E-4C5D-AFC9-200F2AEA4E68}" destId="{B5977C7F-603E-48E1-9C41-D50A70898AB0}" srcOrd="0" destOrd="0" presId="urn:microsoft.com/office/officeart/2009/3/layout/CircleRelationship"/>
    <dgm:cxn modelId="{141AB13C-6B1C-438E-9862-149CF0948CE4}" type="presParOf" srcId="{15BE4558-9E87-4720-B2B2-D1A1AC45712F}" destId="{B06C26BC-3F00-4441-A75E-1DA13C461951}" srcOrd="15" destOrd="0" presId="urn:microsoft.com/office/officeart/2009/3/layout/CircleRelationship"/>
    <dgm:cxn modelId="{DEF023A2-67B4-4AA4-A368-A4AF98A45F0E}" type="presParOf" srcId="{15BE4558-9E87-4720-B2B2-D1A1AC45712F}" destId="{84ECA535-13F5-4C7F-997C-A01714ED442D}" srcOrd="16" destOrd="0" presId="urn:microsoft.com/office/officeart/2009/3/layout/CircleRelationship"/>
    <dgm:cxn modelId="{5B10469E-8BBD-4B98-8EA9-831D3F658C77}" type="presParOf" srcId="{84ECA535-13F5-4C7F-997C-A01714ED442D}" destId="{F9AE4641-7A6C-4338-82E1-0BA6C4AA9495}" srcOrd="0" destOrd="0" presId="urn:microsoft.com/office/officeart/2009/3/layout/CircleRelationship"/>
    <dgm:cxn modelId="{872E9ED2-C189-4F68-B1A9-AECD75FFC750}" type="presParOf" srcId="{15BE4558-9E87-4720-B2B2-D1A1AC45712F}" destId="{04F72E8D-7C5B-4C4E-BCEC-D1033A88155B}" srcOrd="17" destOrd="0" presId="urn:microsoft.com/office/officeart/2009/3/layout/CircleRelationship"/>
    <dgm:cxn modelId="{D10CB309-156E-4D35-BA2F-1282AE9CB7E3}" type="presParOf" srcId="{15BE4558-9E87-4720-B2B2-D1A1AC45712F}" destId="{C41A3A40-69C8-41D9-A059-06EF2B13437F}" srcOrd="18" destOrd="0" presId="urn:microsoft.com/office/officeart/2009/3/layout/CircleRelationship"/>
    <dgm:cxn modelId="{ABF71EEF-022C-4681-930C-52BE9502AE16}" type="presParOf" srcId="{C41A3A40-69C8-41D9-A059-06EF2B13437F}" destId="{1FB65C69-F610-4ACF-8BAC-05615BE96D92}" srcOrd="0" destOrd="0" presId="urn:microsoft.com/office/officeart/2009/3/layout/CircleRelationship"/>
    <dgm:cxn modelId="{C3D8529A-3DA8-430A-B167-0C9619989363}" type="presParOf" srcId="{15BE4558-9E87-4720-B2B2-D1A1AC45712F}" destId="{057842B1-4190-47C1-A5D8-EBDA59F2734F}" srcOrd="19" destOrd="0" presId="urn:microsoft.com/office/officeart/2009/3/layout/CircleRelationship"/>
    <dgm:cxn modelId="{096EA3C0-0499-4E98-AEA9-8483554772E4}" type="presParOf" srcId="{057842B1-4190-47C1-A5D8-EBDA59F2734F}" destId="{F46885EF-85DF-49BC-BD48-609CC30BBBE3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C24090-9013-4A60-B8A7-0F4F9AD75B0D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7AE2D5-9445-433C-8D0A-71C15A505C0F}">
      <dgm:prSet phldrT="[Текст]" custT="1"/>
      <dgm:spPr/>
      <dgm:t>
        <a:bodyPr/>
        <a:lstStyle/>
        <a:p>
          <a:r>
            <a:rPr lang="ru-RU" sz="1600" b="1" dirty="0" smtClean="0"/>
            <a:t>Межведомственный проектный офис АлтГУ</a:t>
          </a:r>
          <a:endParaRPr lang="ru-RU" sz="1600" dirty="0"/>
        </a:p>
      </dgm:t>
    </dgm:pt>
    <dgm:pt modelId="{57074142-E40D-4B8C-A857-2CA079E4112C}" type="parTrans" cxnId="{78C7C687-C69B-4C08-9220-9263F0688D23}">
      <dgm:prSet/>
      <dgm:spPr/>
      <dgm:t>
        <a:bodyPr/>
        <a:lstStyle/>
        <a:p>
          <a:endParaRPr lang="ru-RU" sz="3600"/>
        </a:p>
      </dgm:t>
    </dgm:pt>
    <dgm:pt modelId="{05AFE3C4-41A0-4E33-9F35-72129A69F325}" type="sibTrans" cxnId="{78C7C687-C69B-4C08-9220-9263F0688D23}">
      <dgm:prSet/>
      <dgm:spPr/>
      <dgm:t>
        <a:bodyPr/>
        <a:lstStyle/>
        <a:p>
          <a:endParaRPr lang="ru-RU" sz="3600"/>
        </a:p>
      </dgm:t>
    </dgm:pt>
    <dgm:pt modelId="{BF212BD5-37A9-4906-B5EF-5D22AF20197A}">
      <dgm:prSet phldrT="[Текст]" custT="1"/>
      <dgm:spPr/>
      <dgm:t>
        <a:bodyPr/>
        <a:lstStyle/>
        <a:p>
          <a:r>
            <a:rPr lang="ru-RU" sz="1600" b="1" dirty="0" smtClean="0"/>
            <a:t>Проектная группа «Инновационные биотехнологии»</a:t>
          </a:r>
          <a:endParaRPr lang="ru-RU" sz="1600" dirty="0"/>
        </a:p>
      </dgm:t>
    </dgm:pt>
    <dgm:pt modelId="{4EE7983F-AE77-42A1-8142-34AB16ECBEBA}" type="parTrans" cxnId="{1F4916E5-0481-4B1F-B16A-A0018F4D4505}">
      <dgm:prSet/>
      <dgm:spPr/>
      <dgm:t>
        <a:bodyPr/>
        <a:lstStyle/>
        <a:p>
          <a:endParaRPr lang="ru-RU" sz="3600"/>
        </a:p>
      </dgm:t>
    </dgm:pt>
    <dgm:pt modelId="{34585A94-8563-4A96-8E7D-04D361F758F8}" type="sibTrans" cxnId="{1F4916E5-0481-4B1F-B16A-A0018F4D4505}">
      <dgm:prSet/>
      <dgm:spPr/>
      <dgm:t>
        <a:bodyPr/>
        <a:lstStyle/>
        <a:p>
          <a:endParaRPr lang="ru-RU" sz="3600"/>
        </a:p>
      </dgm:t>
    </dgm:pt>
    <dgm:pt modelId="{05B783BD-DCCC-4A6C-A497-9C94FCB567CE}">
      <dgm:prSet phldrT="[Текст]" custT="1"/>
      <dgm:spPr/>
      <dgm:t>
        <a:bodyPr/>
        <a:lstStyle/>
        <a:p>
          <a:r>
            <a:rPr lang="ru-RU" sz="1600" dirty="0" smtClean="0"/>
            <a:t>Региональный проектный офис по инновационному развитию Алтайского края</a:t>
          </a:r>
          <a:endParaRPr lang="ru-RU" sz="1600" dirty="0"/>
        </a:p>
      </dgm:t>
    </dgm:pt>
    <dgm:pt modelId="{CF97224C-417D-4FD0-8E5B-9DE6F5E96881}" type="parTrans" cxnId="{DDDC335D-3AAB-4A11-A025-CD4A9F7B9715}">
      <dgm:prSet/>
      <dgm:spPr/>
      <dgm:t>
        <a:bodyPr/>
        <a:lstStyle/>
        <a:p>
          <a:endParaRPr lang="ru-RU" sz="3600"/>
        </a:p>
      </dgm:t>
    </dgm:pt>
    <dgm:pt modelId="{0E9E71B2-64AD-46F9-80FF-46E85A81C191}" type="sibTrans" cxnId="{DDDC335D-3AAB-4A11-A025-CD4A9F7B9715}">
      <dgm:prSet/>
      <dgm:spPr/>
      <dgm:t>
        <a:bodyPr/>
        <a:lstStyle/>
        <a:p>
          <a:endParaRPr lang="ru-RU" sz="3600"/>
        </a:p>
      </dgm:t>
    </dgm:pt>
    <dgm:pt modelId="{29350652-AF44-4E63-9D18-1FDCC15C8BB3}">
      <dgm:prSet phldrT="[Текст]" custT="1"/>
      <dgm:spPr/>
      <dgm:t>
        <a:bodyPr/>
        <a:lstStyle/>
        <a:p>
          <a:r>
            <a:rPr lang="ru-RU" sz="1600" dirty="0" smtClean="0"/>
            <a:t>Инжиниринговый центр «</a:t>
          </a:r>
          <a:r>
            <a:rPr lang="ru-RU" sz="1600" dirty="0" err="1" smtClean="0"/>
            <a:t>Промбиотех</a:t>
          </a:r>
          <a:r>
            <a:rPr lang="ru-RU" sz="1600" dirty="0" smtClean="0"/>
            <a:t>» - проектный офис управления изменениями в  сельском хозяйстве края, формирования новых подходов и продвижения инновационной продукции</a:t>
          </a:r>
          <a:endParaRPr lang="ru-RU" sz="1600" dirty="0"/>
        </a:p>
      </dgm:t>
    </dgm:pt>
    <dgm:pt modelId="{E6B3A9B8-EBA4-4A9F-9CE3-9C7992759224}" type="parTrans" cxnId="{363CDC8E-A124-4590-A545-0A827F4CA5F6}">
      <dgm:prSet/>
      <dgm:spPr/>
      <dgm:t>
        <a:bodyPr/>
        <a:lstStyle/>
        <a:p>
          <a:endParaRPr lang="ru-RU" sz="3600"/>
        </a:p>
      </dgm:t>
    </dgm:pt>
    <dgm:pt modelId="{DDC4A2AF-12B9-4179-9EE6-F88B6759D9B6}" type="sibTrans" cxnId="{363CDC8E-A124-4590-A545-0A827F4CA5F6}">
      <dgm:prSet/>
      <dgm:spPr/>
      <dgm:t>
        <a:bodyPr/>
        <a:lstStyle/>
        <a:p>
          <a:endParaRPr lang="ru-RU" sz="3600"/>
        </a:p>
      </dgm:t>
    </dgm:pt>
    <dgm:pt modelId="{FC9E0F32-31EE-43DA-BFFE-EBEE9F47A540}">
      <dgm:prSet custT="1"/>
      <dgm:spPr/>
      <dgm:t>
        <a:bodyPr/>
        <a:lstStyle/>
        <a:p>
          <a:r>
            <a:rPr lang="ru-RU" sz="1600" dirty="0" smtClean="0"/>
            <a:t>Совет по развитию биотехнологий при Губернаторе края</a:t>
          </a:r>
        </a:p>
      </dgm:t>
    </dgm:pt>
    <dgm:pt modelId="{13F7FA3F-CF80-4965-9F72-113F91ACE5AA}" type="parTrans" cxnId="{795E53FA-5899-4A39-94FB-05F3DDA0484B}">
      <dgm:prSet/>
      <dgm:spPr/>
      <dgm:t>
        <a:bodyPr/>
        <a:lstStyle/>
        <a:p>
          <a:endParaRPr lang="ru-RU" sz="3600"/>
        </a:p>
      </dgm:t>
    </dgm:pt>
    <dgm:pt modelId="{350F720E-5948-4233-9920-EDA68EA45F52}" type="sibTrans" cxnId="{795E53FA-5899-4A39-94FB-05F3DDA0484B}">
      <dgm:prSet/>
      <dgm:spPr/>
      <dgm:t>
        <a:bodyPr/>
        <a:lstStyle/>
        <a:p>
          <a:endParaRPr lang="ru-RU" sz="3600"/>
        </a:p>
      </dgm:t>
    </dgm:pt>
    <dgm:pt modelId="{247782AA-8F1B-4DE0-8AC4-FAF248648BF9}">
      <dgm:prSet custT="1"/>
      <dgm:spPr/>
      <dgm:t>
        <a:bodyPr/>
        <a:lstStyle/>
        <a:p>
          <a:r>
            <a:rPr lang="ru-RU" sz="1600" dirty="0" smtClean="0"/>
            <a:t>Научно-экспертный совет по биотехнологиям</a:t>
          </a:r>
        </a:p>
      </dgm:t>
    </dgm:pt>
    <dgm:pt modelId="{8C169AC1-0437-4E26-99FF-2DC5C1D8294E}" type="parTrans" cxnId="{BD1B2DEB-05A4-41C0-A12C-A63361E0C10E}">
      <dgm:prSet/>
      <dgm:spPr/>
      <dgm:t>
        <a:bodyPr/>
        <a:lstStyle/>
        <a:p>
          <a:endParaRPr lang="ru-RU" sz="3600"/>
        </a:p>
      </dgm:t>
    </dgm:pt>
    <dgm:pt modelId="{8EAE3AE8-36FC-44D8-909E-62655DC29D7E}" type="sibTrans" cxnId="{BD1B2DEB-05A4-41C0-A12C-A63361E0C10E}">
      <dgm:prSet/>
      <dgm:spPr/>
      <dgm:t>
        <a:bodyPr/>
        <a:lstStyle/>
        <a:p>
          <a:endParaRPr lang="ru-RU" sz="3600"/>
        </a:p>
      </dgm:t>
    </dgm:pt>
    <dgm:pt modelId="{6DEFC6E2-5FF2-415F-A7F9-CE2598CF038F}">
      <dgm:prSet phldrT="[Текст]" custT="1"/>
      <dgm:spPr/>
      <dgm:t>
        <a:bodyPr/>
        <a:lstStyle/>
        <a:p>
          <a:r>
            <a:rPr lang="ru-RU" sz="1600" dirty="0" smtClean="0"/>
            <a:t>Правление кластера </a:t>
          </a:r>
          <a:r>
            <a:rPr lang="ru-RU" sz="1600" dirty="0" err="1" smtClean="0"/>
            <a:t>Алтайбио</a:t>
          </a:r>
          <a:endParaRPr lang="ru-RU" sz="1600" dirty="0"/>
        </a:p>
      </dgm:t>
    </dgm:pt>
    <dgm:pt modelId="{0DD39252-2768-4D7B-B36F-E6956DD9C93F}" type="parTrans" cxnId="{3B72E14C-3FDC-41EF-B587-23E15E0E6C4A}">
      <dgm:prSet/>
      <dgm:spPr/>
      <dgm:t>
        <a:bodyPr/>
        <a:lstStyle/>
        <a:p>
          <a:endParaRPr lang="ru-RU" sz="3600"/>
        </a:p>
      </dgm:t>
    </dgm:pt>
    <dgm:pt modelId="{E28B1102-6CA3-4F94-B24F-F570965F407A}" type="sibTrans" cxnId="{3B72E14C-3FDC-41EF-B587-23E15E0E6C4A}">
      <dgm:prSet/>
      <dgm:spPr/>
      <dgm:t>
        <a:bodyPr/>
        <a:lstStyle/>
        <a:p>
          <a:endParaRPr lang="ru-RU" sz="3600"/>
        </a:p>
      </dgm:t>
    </dgm:pt>
    <dgm:pt modelId="{31B3142A-06E2-42D8-AF8F-B1D3D44CEA35}">
      <dgm:prSet phldrT="[Текст]" custT="1"/>
      <dgm:spPr/>
      <dgm:t>
        <a:bodyPr/>
        <a:lstStyle/>
        <a:p>
          <a:r>
            <a:rPr lang="ru-RU" sz="1600" dirty="0" smtClean="0"/>
            <a:t>Производители биотехнологической продукции</a:t>
          </a:r>
          <a:endParaRPr lang="ru-RU" sz="1600" dirty="0"/>
        </a:p>
      </dgm:t>
    </dgm:pt>
    <dgm:pt modelId="{1029FFC8-6C33-4E00-85E8-5E599AE480DB}" type="parTrans" cxnId="{FB40A2F3-2029-4E75-AED7-26A1DA4019DA}">
      <dgm:prSet/>
      <dgm:spPr/>
      <dgm:t>
        <a:bodyPr/>
        <a:lstStyle/>
        <a:p>
          <a:endParaRPr lang="ru-RU" sz="3600"/>
        </a:p>
      </dgm:t>
    </dgm:pt>
    <dgm:pt modelId="{F97272C8-9914-45B1-B7C3-67407B486C7A}" type="sibTrans" cxnId="{FB40A2F3-2029-4E75-AED7-26A1DA4019DA}">
      <dgm:prSet/>
      <dgm:spPr/>
      <dgm:t>
        <a:bodyPr/>
        <a:lstStyle/>
        <a:p>
          <a:endParaRPr lang="ru-RU" sz="3600"/>
        </a:p>
      </dgm:t>
    </dgm:pt>
    <dgm:pt modelId="{9B68F146-9A43-400B-A10F-0A47B1FFE09E}">
      <dgm:prSet phldrT="[Текст]" custT="1"/>
      <dgm:spPr/>
      <dgm:t>
        <a:bodyPr/>
        <a:lstStyle/>
        <a:p>
          <a:r>
            <a:rPr lang="ru-RU" sz="1600" dirty="0" smtClean="0"/>
            <a:t>Производители сельскохозяйственной продукции</a:t>
          </a:r>
          <a:endParaRPr lang="ru-RU" sz="1600" dirty="0"/>
        </a:p>
      </dgm:t>
    </dgm:pt>
    <dgm:pt modelId="{EEEEB97A-AE8F-4F0F-9091-CB1ED2B8CA48}" type="parTrans" cxnId="{9982CE54-7A54-443F-BFFE-976927064B46}">
      <dgm:prSet/>
      <dgm:spPr/>
      <dgm:t>
        <a:bodyPr/>
        <a:lstStyle/>
        <a:p>
          <a:endParaRPr lang="ru-RU" sz="3600"/>
        </a:p>
      </dgm:t>
    </dgm:pt>
    <dgm:pt modelId="{EA12C5FE-A5B8-4FA8-8134-DC6B30E1ADBE}" type="sibTrans" cxnId="{9982CE54-7A54-443F-BFFE-976927064B46}">
      <dgm:prSet/>
      <dgm:spPr/>
      <dgm:t>
        <a:bodyPr/>
        <a:lstStyle/>
        <a:p>
          <a:endParaRPr lang="ru-RU" sz="3600"/>
        </a:p>
      </dgm:t>
    </dgm:pt>
    <dgm:pt modelId="{4753E67F-08C3-4E3D-A117-5C1091B31FAC}">
      <dgm:prSet phldrT="[Текст]" custT="1"/>
      <dgm:spPr/>
      <dgm:t>
        <a:bodyPr/>
        <a:lstStyle/>
        <a:p>
          <a:r>
            <a:rPr lang="ru-RU" sz="1600" dirty="0" smtClean="0"/>
            <a:t>Алтайский центр прикладной биотехнологии, Лаборатория биоинженерии, Центры коллективного пользования, студенческий бизнес-инкубатор</a:t>
          </a:r>
          <a:endParaRPr lang="ru-RU" sz="1600" dirty="0"/>
        </a:p>
      </dgm:t>
    </dgm:pt>
    <dgm:pt modelId="{475B6F1E-9313-497E-9F6C-8793B0C71C15}" type="parTrans" cxnId="{42A27F67-5C0B-45B0-9585-DA193834AC54}">
      <dgm:prSet/>
      <dgm:spPr/>
      <dgm:t>
        <a:bodyPr/>
        <a:lstStyle/>
        <a:p>
          <a:endParaRPr lang="ru-RU" sz="3600"/>
        </a:p>
      </dgm:t>
    </dgm:pt>
    <dgm:pt modelId="{389BE494-24EA-4413-9713-61A018297909}" type="sibTrans" cxnId="{42A27F67-5C0B-45B0-9585-DA193834AC54}">
      <dgm:prSet/>
      <dgm:spPr/>
      <dgm:t>
        <a:bodyPr/>
        <a:lstStyle/>
        <a:p>
          <a:endParaRPr lang="ru-RU" sz="3600"/>
        </a:p>
      </dgm:t>
    </dgm:pt>
    <dgm:pt modelId="{AA0D4AF6-3C64-4B09-B21A-8576DB118A99}">
      <dgm:prSet phldrT="[Текст]" custT="1"/>
      <dgm:spPr/>
      <dgm:t>
        <a:bodyPr/>
        <a:lstStyle/>
        <a:p>
          <a:r>
            <a:rPr lang="ru-RU" sz="1600" dirty="0" smtClean="0"/>
            <a:t>Центр развития проектной деятельности </a:t>
          </a:r>
          <a:r>
            <a:rPr lang="ru-RU" sz="1600" dirty="0" err="1" smtClean="0"/>
            <a:t>АлтГУ</a:t>
          </a:r>
          <a:endParaRPr lang="ru-RU" sz="1600" dirty="0"/>
        </a:p>
      </dgm:t>
    </dgm:pt>
    <dgm:pt modelId="{DC6C00A4-2925-47AD-A4E4-9371D250EAEF}" type="sibTrans" cxnId="{A696FDA5-F114-4045-B4F7-7EA03F8CA0CE}">
      <dgm:prSet/>
      <dgm:spPr/>
      <dgm:t>
        <a:bodyPr/>
        <a:lstStyle/>
        <a:p>
          <a:endParaRPr lang="ru-RU" sz="3600"/>
        </a:p>
      </dgm:t>
    </dgm:pt>
    <dgm:pt modelId="{D2853775-B320-4990-8D7C-C4937239A6C8}" type="parTrans" cxnId="{A696FDA5-F114-4045-B4F7-7EA03F8CA0CE}">
      <dgm:prSet/>
      <dgm:spPr/>
      <dgm:t>
        <a:bodyPr/>
        <a:lstStyle/>
        <a:p>
          <a:endParaRPr lang="ru-RU" sz="3600"/>
        </a:p>
      </dgm:t>
    </dgm:pt>
    <dgm:pt modelId="{F855C5BD-CA08-4A06-8F11-DE676A71E763}" type="pres">
      <dgm:prSet presAssocID="{5BC24090-9013-4A60-B8A7-0F4F9AD75B0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28AF941-0FBB-49B8-9055-6FC7C4B36E20}" type="pres">
      <dgm:prSet presAssocID="{C57AE2D5-9445-433C-8D0A-71C15A505C0F}" presName="hierRoot1" presStyleCnt="0">
        <dgm:presLayoutVars>
          <dgm:hierBranch val="init"/>
        </dgm:presLayoutVars>
      </dgm:prSet>
      <dgm:spPr/>
    </dgm:pt>
    <dgm:pt modelId="{A2BD9920-0C36-4E9C-9854-DB90B8016604}" type="pres">
      <dgm:prSet presAssocID="{C57AE2D5-9445-433C-8D0A-71C15A505C0F}" presName="rootComposite1" presStyleCnt="0"/>
      <dgm:spPr/>
    </dgm:pt>
    <dgm:pt modelId="{87B5CBBF-7FBB-4BDF-B812-E1590157D27D}" type="pres">
      <dgm:prSet presAssocID="{C57AE2D5-9445-433C-8D0A-71C15A505C0F}" presName="rootText1" presStyleLbl="alignAcc1" presStyleIdx="0" presStyleCnt="0" custScaleX="249780" custScaleY="359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07A0D4-DFB5-4A72-BADC-4E9CCB26502C}" type="pres">
      <dgm:prSet presAssocID="{C57AE2D5-9445-433C-8D0A-71C15A505C0F}" presName="topArc1" presStyleLbl="parChTrans1D1" presStyleIdx="0" presStyleCnt="22"/>
      <dgm:spPr/>
    </dgm:pt>
    <dgm:pt modelId="{B6C3ACE3-3DA7-4A4F-B5F3-7174842C7700}" type="pres">
      <dgm:prSet presAssocID="{C57AE2D5-9445-433C-8D0A-71C15A505C0F}" presName="bottomArc1" presStyleLbl="parChTrans1D1" presStyleIdx="1" presStyleCnt="22"/>
      <dgm:spPr/>
    </dgm:pt>
    <dgm:pt modelId="{A5C1910E-A721-444A-A5DC-6973FEDAAAB3}" type="pres">
      <dgm:prSet presAssocID="{C57AE2D5-9445-433C-8D0A-71C15A505C0F}" presName="topConnNode1" presStyleLbl="node1" presStyleIdx="0" presStyleCnt="0"/>
      <dgm:spPr/>
      <dgm:t>
        <a:bodyPr/>
        <a:lstStyle/>
        <a:p>
          <a:endParaRPr lang="ru-RU"/>
        </a:p>
      </dgm:t>
    </dgm:pt>
    <dgm:pt modelId="{F875082F-E4F6-40DC-9EC6-E65F8A27949D}" type="pres">
      <dgm:prSet presAssocID="{C57AE2D5-9445-433C-8D0A-71C15A505C0F}" presName="hierChild2" presStyleCnt="0"/>
      <dgm:spPr/>
    </dgm:pt>
    <dgm:pt modelId="{74506888-247E-4A97-8FEA-D926419ED3A5}" type="pres">
      <dgm:prSet presAssocID="{4EE7983F-AE77-42A1-8142-34AB16ECBEBA}" presName="Name28" presStyleLbl="parChTrans1D2" presStyleIdx="0" presStyleCnt="1"/>
      <dgm:spPr/>
      <dgm:t>
        <a:bodyPr/>
        <a:lstStyle/>
        <a:p>
          <a:endParaRPr lang="ru-RU"/>
        </a:p>
      </dgm:t>
    </dgm:pt>
    <dgm:pt modelId="{47E93EBD-0056-4F89-9DBD-319E58E1F13D}" type="pres">
      <dgm:prSet presAssocID="{BF212BD5-37A9-4906-B5EF-5D22AF20197A}" presName="hierRoot2" presStyleCnt="0">
        <dgm:presLayoutVars>
          <dgm:hierBranch val="init"/>
        </dgm:presLayoutVars>
      </dgm:prSet>
      <dgm:spPr/>
    </dgm:pt>
    <dgm:pt modelId="{FA25DF92-D549-4140-BE38-097AEC649BA6}" type="pres">
      <dgm:prSet presAssocID="{BF212BD5-37A9-4906-B5EF-5D22AF20197A}" presName="rootComposite2" presStyleCnt="0"/>
      <dgm:spPr/>
    </dgm:pt>
    <dgm:pt modelId="{ED126D54-DDD4-4F63-AF91-17A13BC905E5}" type="pres">
      <dgm:prSet presAssocID="{BF212BD5-37A9-4906-B5EF-5D22AF20197A}" presName="rootText2" presStyleLbl="alignAcc1" presStyleIdx="0" presStyleCnt="0" custScaleX="226142" custScaleY="387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A1C7EA-6F4C-4312-8914-AEAAFE768096}" type="pres">
      <dgm:prSet presAssocID="{BF212BD5-37A9-4906-B5EF-5D22AF20197A}" presName="topArc2" presStyleLbl="parChTrans1D1" presStyleIdx="2" presStyleCnt="22"/>
      <dgm:spPr/>
    </dgm:pt>
    <dgm:pt modelId="{EBC22B87-8CF0-4F3B-AE93-BD9331A3754E}" type="pres">
      <dgm:prSet presAssocID="{BF212BD5-37A9-4906-B5EF-5D22AF20197A}" presName="bottomArc2" presStyleLbl="parChTrans1D1" presStyleIdx="3" presStyleCnt="22"/>
      <dgm:spPr/>
    </dgm:pt>
    <dgm:pt modelId="{1EBF0712-B4A7-4225-84C2-C2DAD3B94ADA}" type="pres">
      <dgm:prSet presAssocID="{BF212BD5-37A9-4906-B5EF-5D22AF20197A}" presName="topConnNode2" presStyleLbl="node2" presStyleIdx="0" presStyleCnt="0"/>
      <dgm:spPr/>
      <dgm:t>
        <a:bodyPr/>
        <a:lstStyle/>
        <a:p>
          <a:endParaRPr lang="ru-RU"/>
        </a:p>
      </dgm:t>
    </dgm:pt>
    <dgm:pt modelId="{9AED4E5C-0B99-4258-BF6E-83EB9C17613B}" type="pres">
      <dgm:prSet presAssocID="{BF212BD5-37A9-4906-B5EF-5D22AF20197A}" presName="hierChild4" presStyleCnt="0"/>
      <dgm:spPr/>
    </dgm:pt>
    <dgm:pt modelId="{23713052-3A65-4D5B-8012-5B3CF10D2E42}" type="pres">
      <dgm:prSet presAssocID="{0DD39252-2768-4D7B-B36F-E6956DD9C93F}" presName="Name28" presStyleLbl="parChTrans1D3" presStyleIdx="0" presStyleCnt="3"/>
      <dgm:spPr/>
      <dgm:t>
        <a:bodyPr/>
        <a:lstStyle/>
        <a:p>
          <a:endParaRPr lang="ru-RU"/>
        </a:p>
      </dgm:t>
    </dgm:pt>
    <dgm:pt modelId="{E43328B7-726F-4952-AB00-9466BF184FAB}" type="pres">
      <dgm:prSet presAssocID="{6DEFC6E2-5FF2-415F-A7F9-CE2598CF038F}" presName="hierRoot2" presStyleCnt="0">
        <dgm:presLayoutVars>
          <dgm:hierBranch val="init"/>
        </dgm:presLayoutVars>
      </dgm:prSet>
      <dgm:spPr/>
    </dgm:pt>
    <dgm:pt modelId="{B0D0DC63-BE69-4BDB-A419-B03C70BCF150}" type="pres">
      <dgm:prSet presAssocID="{6DEFC6E2-5FF2-415F-A7F9-CE2598CF038F}" presName="rootComposite2" presStyleCnt="0"/>
      <dgm:spPr/>
    </dgm:pt>
    <dgm:pt modelId="{8F463223-A14C-4FDA-976D-94A25DC701D2}" type="pres">
      <dgm:prSet presAssocID="{6DEFC6E2-5FF2-415F-A7F9-CE2598CF038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B8B068-04A8-4194-9712-97A2B1AA01F6}" type="pres">
      <dgm:prSet presAssocID="{6DEFC6E2-5FF2-415F-A7F9-CE2598CF038F}" presName="topArc2" presStyleLbl="parChTrans1D1" presStyleIdx="4" presStyleCnt="22"/>
      <dgm:spPr/>
    </dgm:pt>
    <dgm:pt modelId="{1981CFAC-0185-4FD1-B982-83D693E41B0E}" type="pres">
      <dgm:prSet presAssocID="{6DEFC6E2-5FF2-415F-A7F9-CE2598CF038F}" presName="bottomArc2" presStyleLbl="parChTrans1D1" presStyleIdx="5" presStyleCnt="22"/>
      <dgm:spPr/>
    </dgm:pt>
    <dgm:pt modelId="{C4CD00C2-1266-490A-9AFC-09003303E779}" type="pres">
      <dgm:prSet presAssocID="{6DEFC6E2-5FF2-415F-A7F9-CE2598CF038F}" presName="topConnNode2" presStyleLbl="node3" presStyleIdx="0" presStyleCnt="0"/>
      <dgm:spPr/>
      <dgm:t>
        <a:bodyPr/>
        <a:lstStyle/>
        <a:p>
          <a:endParaRPr lang="ru-RU"/>
        </a:p>
      </dgm:t>
    </dgm:pt>
    <dgm:pt modelId="{7CC5B37A-EA7A-48B5-B631-3F7867F1BC1E}" type="pres">
      <dgm:prSet presAssocID="{6DEFC6E2-5FF2-415F-A7F9-CE2598CF038F}" presName="hierChild4" presStyleCnt="0"/>
      <dgm:spPr/>
    </dgm:pt>
    <dgm:pt modelId="{A4F30943-B7F6-4D16-911B-440C779E9357}" type="pres">
      <dgm:prSet presAssocID="{1029FFC8-6C33-4E00-85E8-5E599AE480DB}" presName="Name28" presStyleLbl="parChTrans1D4" presStyleIdx="0" presStyleCnt="6"/>
      <dgm:spPr/>
      <dgm:t>
        <a:bodyPr/>
        <a:lstStyle/>
        <a:p>
          <a:endParaRPr lang="ru-RU"/>
        </a:p>
      </dgm:t>
    </dgm:pt>
    <dgm:pt modelId="{B044D26D-BB9A-42CC-9BD2-1F780B8DB937}" type="pres">
      <dgm:prSet presAssocID="{31B3142A-06E2-42D8-AF8F-B1D3D44CEA35}" presName="hierRoot2" presStyleCnt="0">
        <dgm:presLayoutVars>
          <dgm:hierBranch val="init"/>
        </dgm:presLayoutVars>
      </dgm:prSet>
      <dgm:spPr/>
    </dgm:pt>
    <dgm:pt modelId="{BA42D870-4FBA-4AB2-AF67-E87FCB5DF1EE}" type="pres">
      <dgm:prSet presAssocID="{31B3142A-06E2-42D8-AF8F-B1D3D44CEA35}" presName="rootComposite2" presStyleCnt="0"/>
      <dgm:spPr/>
    </dgm:pt>
    <dgm:pt modelId="{237F7DE7-69FB-457A-8D17-F2E110DB4A13}" type="pres">
      <dgm:prSet presAssocID="{31B3142A-06E2-42D8-AF8F-B1D3D44CEA3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3DE66C-2EE7-4625-9391-D25D99330419}" type="pres">
      <dgm:prSet presAssocID="{31B3142A-06E2-42D8-AF8F-B1D3D44CEA35}" presName="topArc2" presStyleLbl="parChTrans1D1" presStyleIdx="6" presStyleCnt="22"/>
      <dgm:spPr/>
    </dgm:pt>
    <dgm:pt modelId="{B2780250-3299-466A-869B-0651FB21FAC3}" type="pres">
      <dgm:prSet presAssocID="{31B3142A-06E2-42D8-AF8F-B1D3D44CEA35}" presName="bottomArc2" presStyleLbl="parChTrans1D1" presStyleIdx="7" presStyleCnt="22"/>
      <dgm:spPr/>
    </dgm:pt>
    <dgm:pt modelId="{BE879944-87B2-41CE-911A-3C8ECE2B7942}" type="pres">
      <dgm:prSet presAssocID="{31B3142A-06E2-42D8-AF8F-B1D3D44CEA35}" presName="topConnNode2" presStyleLbl="node4" presStyleIdx="0" presStyleCnt="0"/>
      <dgm:spPr/>
      <dgm:t>
        <a:bodyPr/>
        <a:lstStyle/>
        <a:p>
          <a:endParaRPr lang="ru-RU"/>
        </a:p>
      </dgm:t>
    </dgm:pt>
    <dgm:pt modelId="{D3A313D4-9ABF-4A08-A768-4D2BC7D81F9A}" type="pres">
      <dgm:prSet presAssocID="{31B3142A-06E2-42D8-AF8F-B1D3D44CEA35}" presName="hierChild4" presStyleCnt="0"/>
      <dgm:spPr/>
    </dgm:pt>
    <dgm:pt modelId="{7420C783-1E1A-461B-B673-4FC3B7330884}" type="pres">
      <dgm:prSet presAssocID="{EEEEB97A-AE8F-4F0F-9091-CB1ED2B8CA48}" presName="Name28" presStyleLbl="parChTrans1D4" presStyleIdx="1" presStyleCnt="6"/>
      <dgm:spPr/>
      <dgm:t>
        <a:bodyPr/>
        <a:lstStyle/>
        <a:p>
          <a:endParaRPr lang="ru-RU"/>
        </a:p>
      </dgm:t>
    </dgm:pt>
    <dgm:pt modelId="{935D265B-4467-472A-BF82-3AFB87BC6FA9}" type="pres">
      <dgm:prSet presAssocID="{9B68F146-9A43-400B-A10F-0A47B1FFE09E}" presName="hierRoot2" presStyleCnt="0">
        <dgm:presLayoutVars>
          <dgm:hierBranch val="init"/>
        </dgm:presLayoutVars>
      </dgm:prSet>
      <dgm:spPr/>
    </dgm:pt>
    <dgm:pt modelId="{57F158FC-A4C5-4BC2-BA9D-57659AF19B41}" type="pres">
      <dgm:prSet presAssocID="{9B68F146-9A43-400B-A10F-0A47B1FFE09E}" presName="rootComposite2" presStyleCnt="0"/>
      <dgm:spPr/>
    </dgm:pt>
    <dgm:pt modelId="{20CFE22C-72C7-45EB-9082-B792BEB50C50}" type="pres">
      <dgm:prSet presAssocID="{9B68F146-9A43-400B-A10F-0A47B1FFE09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E89A33-B42D-49E7-8BED-18ECB1A2D6B5}" type="pres">
      <dgm:prSet presAssocID="{9B68F146-9A43-400B-A10F-0A47B1FFE09E}" presName="topArc2" presStyleLbl="parChTrans1D1" presStyleIdx="8" presStyleCnt="22"/>
      <dgm:spPr/>
    </dgm:pt>
    <dgm:pt modelId="{2BC34BDB-8F17-4AE6-B353-4736F3932386}" type="pres">
      <dgm:prSet presAssocID="{9B68F146-9A43-400B-A10F-0A47B1FFE09E}" presName="bottomArc2" presStyleLbl="parChTrans1D1" presStyleIdx="9" presStyleCnt="22"/>
      <dgm:spPr/>
    </dgm:pt>
    <dgm:pt modelId="{58535617-B774-4BA3-AA0A-9C13EA416AE1}" type="pres">
      <dgm:prSet presAssocID="{9B68F146-9A43-400B-A10F-0A47B1FFE09E}" presName="topConnNode2" presStyleLbl="node4" presStyleIdx="0" presStyleCnt="0"/>
      <dgm:spPr/>
      <dgm:t>
        <a:bodyPr/>
        <a:lstStyle/>
        <a:p>
          <a:endParaRPr lang="ru-RU"/>
        </a:p>
      </dgm:t>
    </dgm:pt>
    <dgm:pt modelId="{54AD8BC2-CD52-4601-9DA7-3242F16B04D1}" type="pres">
      <dgm:prSet presAssocID="{9B68F146-9A43-400B-A10F-0A47B1FFE09E}" presName="hierChild4" presStyleCnt="0"/>
      <dgm:spPr/>
    </dgm:pt>
    <dgm:pt modelId="{F2BD046D-87FF-4AB9-82CB-A80FF0428619}" type="pres">
      <dgm:prSet presAssocID="{9B68F146-9A43-400B-A10F-0A47B1FFE09E}" presName="hierChild5" presStyleCnt="0"/>
      <dgm:spPr/>
    </dgm:pt>
    <dgm:pt modelId="{FCC3D769-A166-4235-A65B-18E60D6475E0}" type="pres">
      <dgm:prSet presAssocID="{31B3142A-06E2-42D8-AF8F-B1D3D44CEA35}" presName="hierChild5" presStyleCnt="0"/>
      <dgm:spPr/>
    </dgm:pt>
    <dgm:pt modelId="{FC33C961-B0B0-4836-834A-71BA9AE35949}" type="pres">
      <dgm:prSet presAssocID="{6DEFC6E2-5FF2-415F-A7F9-CE2598CF038F}" presName="hierChild5" presStyleCnt="0"/>
      <dgm:spPr/>
    </dgm:pt>
    <dgm:pt modelId="{D11A052B-506B-48EB-B114-4FE276AAE252}" type="pres">
      <dgm:prSet presAssocID="{D2853775-B320-4990-8D7C-C4937239A6C8}" presName="Name28" presStyleLbl="parChTrans1D3" presStyleIdx="1" presStyleCnt="3"/>
      <dgm:spPr/>
      <dgm:t>
        <a:bodyPr/>
        <a:lstStyle/>
        <a:p>
          <a:endParaRPr lang="ru-RU"/>
        </a:p>
      </dgm:t>
    </dgm:pt>
    <dgm:pt modelId="{C585268B-45D0-4DF7-A012-548B374B7CF1}" type="pres">
      <dgm:prSet presAssocID="{AA0D4AF6-3C64-4B09-B21A-8576DB118A99}" presName="hierRoot2" presStyleCnt="0">
        <dgm:presLayoutVars>
          <dgm:hierBranch val="init"/>
        </dgm:presLayoutVars>
      </dgm:prSet>
      <dgm:spPr/>
    </dgm:pt>
    <dgm:pt modelId="{5BAE2F15-BBB4-4358-B97C-C4DD138C221D}" type="pres">
      <dgm:prSet presAssocID="{AA0D4AF6-3C64-4B09-B21A-8576DB118A99}" presName="rootComposite2" presStyleCnt="0"/>
      <dgm:spPr/>
    </dgm:pt>
    <dgm:pt modelId="{ADC726A0-AA39-49A7-B0DE-4575F2752CE4}" type="pres">
      <dgm:prSet presAssocID="{AA0D4AF6-3C64-4B09-B21A-8576DB118A9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C4FE04-7F98-4859-9491-7FE6869B2E3A}" type="pres">
      <dgm:prSet presAssocID="{AA0D4AF6-3C64-4B09-B21A-8576DB118A99}" presName="topArc2" presStyleLbl="parChTrans1D1" presStyleIdx="10" presStyleCnt="22"/>
      <dgm:spPr/>
    </dgm:pt>
    <dgm:pt modelId="{D3824EC3-891C-4DCF-8798-D83EF2ED5C0E}" type="pres">
      <dgm:prSet presAssocID="{AA0D4AF6-3C64-4B09-B21A-8576DB118A99}" presName="bottomArc2" presStyleLbl="parChTrans1D1" presStyleIdx="11" presStyleCnt="22"/>
      <dgm:spPr/>
    </dgm:pt>
    <dgm:pt modelId="{383999CF-7AB0-4BA2-8E7F-9C46EFABC4CE}" type="pres">
      <dgm:prSet presAssocID="{AA0D4AF6-3C64-4B09-B21A-8576DB118A99}" presName="topConnNode2" presStyleLbl="node3" presStyleIdx="0" presStyleCnt="0"/>
      <dgm:spPr/>
      <dgm:t>
        <a:bodyPr/>
        <a:lstStyle/>
        <a:p>
          <a:endParaRPr lang="ru-RU"/>
        </a:p>
      </dgm:t>
    </dgm:pt>
    <dgm:pt modelId="{05711F42-2F29-4637-B71C-FE9D5630B6E6}" type="pres">
      <dgm:prSet presAssocID="{AA0D4AF6-3C64-4B09-B21A-8576DB118A99}" presName="hierChild4" presStyleCnt="0"/>
      <dgm:spPr/>
    </dgm:pt>
    <dgm:pt modelId="{1C74EFF0-FB50-46C2-BC96-DD202CB8CC5A}" type="pres">
      <dgm:prSet presAssocID="{E6B3A9B8-EBA4-4A9F-9CE3-9C7992759224}" presName="Name28" presStyleLbl="parChTrans1D4" presStyleIdx="2" presStyleCnt="6"/>
      <dgm:spPr/>
      <dgm:t>
        <a:bodyPr/>
        <a:lstStyle/>
        <a:p>
          <a:endParaRPr lang="ru-RU"/>
        </a:p>
      </dgm:t>
    </dgm:pt>
    <dgm:pt modelId="{D114779C-C5F9-42FC-8D10-F6BC8FE6C2CE}" type="pres">
      <dgm:prSet presAssocID="{29350652-AF44-4E63-9D18-1FDCC15C8BB3}" presName="hierRoot2" presStyleCnt="0">
        <dgm:presLayoutVars>
          <dgm:hierBranch val="init"/>
        </dgm:presLayoutVars>
      </dgm:prSet>
      <dgm:spPr/>
    </dgm:pt>
    <dgm:pt modelId="{7A677FD3-641A-4196-8E81-CA9C483B713D}" type="pres">
      <dgm:prSet presAssocID="{29350652-AF44-4E63-9D18-1FDCC15C8BB3}" presName="rootComposite2" presStyleCnt="0"/>
      <dgm:spPr/>
    </dgm:pt>
    <dgm:pt modelId="{208E9342-C34E-4949-9A38-70CF64AEA3D1}" type="pres">
      <dgm:prSet presAssocID="{29350652-AF44-4E63-9D18-1FDCC15C8BB3}" presName="rootText2" presStyleLbl="alignAcc1" presStyleIdx="0" presStyleCnt="0" custScaleX="210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37BF38-8514-4F3D-B042-95277C760E53}" type="pres">
      <dgm:prSet presAssocID="{29350652-AF44-4E63-9D18-1FDCC15C8BB3}" presName="topArc2" presStyleLbl="parChTrans1D1" presStyleIdx="12" presStyleCnt="22"/>
      <dgm:spPr/>
    </dgm:pt>
    <dgm:pt modelId="{2490B301-63B6-4D24-87F9-1791CEFB136B}" type="pres">
      <dgm:prSet presAssocID="{29350652-AF44-4E63-9D18-1FDCC15C8BB3}" presName="bottomArc2" presStyleLbl="parChTrans1D1" presStyleIdx="13" presStyleCnt="22"/>
      <dgm:spPr/>
    </dgm:pt>
    <dgm:pt modelId="{B128C9A9-55D7-4A0A-953E-11C51FFB22F6}" type="pres">
      <dgm:prSet presAssocID="{29350652-AF44-4E63-9D18-1FDCC15C8BB3}" presName="topConnNode2" presStyleLbl="node4" presStyleIdx="0" presStyleCnt="0"/>
      <dgm:spPr/>
      <dgm:t>
        <a:bodyPr/>
        <a:lstStyle/>
        <a:p>
          <a:endParaRPr lang="ru-RU"/>
        </a:p>
      </dgm:t>
    </dgm:pt>
    <dgm:pt modelId="{346E3B67-A3C4-4A14-AC86-051188C496F3}" type="pres">
      <dgm:prSet presAssocID="{29350652-AF44-4E63-9D18-1FDCC15C8BB3}" presName="hierChild4" presStyleCnt="0"/>
      <dgm:spPr/>
    </dgm:pt>
    <dgm:pt modelId="{7B9BE609-610C-4D53-B1B2-58B194A2DEC4}" type="pres">
      <dgm:prSet presAssocID="{475B6F1E-9313-497E-9F6C-8793B0C71C15}" presName="Name28" presStyleLbl="parChTrans1D4" presStyleIdx="3" presStyleCnt="6"/>
      <dgm:spPr/>
      <dgm:t>
        <a:bodyPr/>
        <a:lstStyle/>
        <a:p>
          <a:endParaRPr lang="ru-RU"/>
        </a:p>
      </dgm:t>
    </dgm:pt>
    <dgm:pt modelId="{69F9404B-1492-48C8-8652-774E2DD32949}" type="pres">
      <dgm:prSet presAssocID="{4753E67F-08C3-4E3D-A117-5C1091B31FAC}" presName="hierRoot2" presStyleCnt="0">
        <dgm:presLayoutVars>
          <dgm:hierBranch val="init"/>
        </dgm:presLayoutVars>
      </dgm:prSet>
      <dgm:spPr/>
    </dgm:pt>
    <dgm:pt modelId="{F6268EFF-ED00-47C9-92CA-62F97268CC69}" type="pres">
      <dgm:prSet presAssocID="{4753E67F-08C3-4E3D-A117-5C1091B31FAC}" presName="rootComposite2" presStyleCnt="0"/>
      <dgm:spPr/>
    </dgm:pt>
    <dgm:pt modelId="{66594A5A-7860-4767-A196-7E4A7B05FD84}" type="pres">
      <dgm:prSet presAssocID="{4753E67F-08C3-4E3D-A117-5C1091B31FAC}" presName="rootText2" presStyleLbl="alignAcc1" presStyleIdx="0" presStyleCnt="0" custScaleX="1543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7F886D-587F-463E-8FF6-4768637F2DCF}" type="pres">
      <dgm:prSet presAssocID="{4753E67F-08C3-4E3D-A117-5C1091B31FAC}" presName="topArc2" presStyleLbl="parChTrans1D1" presStyleIdx="14" presStyleCnt="22"/>
      <dgm:spPr/>
    </dgm:pt>
    <dgm:pt modelId="{37B51128-48B1-41EB-A49D-E97AEB009E1F}" type="pres">
      <dgm:prSet presAssocID="{4753E67F-08C3-4E3D-A117-5C1091B31FAC}" presName="bottomArc2" presStyleLbl="parChTrans1D1" presStyleIdx="15" presStyleCnt="22"/>
      <dgm:spPr/>
    </dgm:pt>
    <dgm:pt modelId="{52CEA24B-42AE-4457-AD66-73DE7A97C440}" type="pres">
      <dgm:prSet presAssocID="{4753E67F-08C3-4E3D-A117-5C1091B31FAC}" presName="topConnNode2" presStyleLbl="node4" presStyleIdx="0" presStyleCnt="0"/>
      <dgm:spPr/>
      <dgm:t>
        <a:bodyPr/>
        <a:lstStyle/>
        <a:p>
          <a:endParaRPr lang="ru-RU"/>
        </a:p>
      </dgm:t>
    </dgm:pt>
    <dgm:pt modelId="{32EC481E-6198-45A7-9FA2-8ACD857B8A73}" type="pres">
      <dgm:prSet presAssocID="{4753E67F-08C3-4E3D-A117-5C1091B31FAC}" presName="hierChild4" presStyleCnt="0"/>
      <dgm:spPr/>
    </dgm:pt>
    <dgm:pt modelId="{F375AA6E-4986-490F-A2DA-D26BC23B5C2E}" type="pres">
      <dgm:prSet presAssocID="{4753E67F-08C3-4E3D-A117-5C1091B31FAC}" presName="hierChild5" presStyleCnt="0"/>
      <dgm:spPr/>
    </dgm:pt>
    <dgm:pt modelId="{A7CFDDC1-F2C3-4888-9239-5A8EF3F1B563}" type="pres">
      <dgm:prSet presAssocID="{29350652-AF44-4E63-9D18-1FDCC15C8BB3}" presName="hierChild5" presStyleCnt="0"/>
      <dgm:spPr/>
    </dgm:pt>
    <dgm:pt modelId="{7380D19E-45A0-4842-9032-F96125BBC7B7}" type="pres">
      <dgm:prSet presAssocID="{AA0D4AF6-3C64-4B09-B21A-8576DB118A99}" presName="hierChild5" presStyleCnt="0"/>
      <dgm:spPr/>
    </dgm:pt>
    <dgm:pt modelId="{4F2ED3F5-C312-4475-BA10-A024C9AD0E98}" type="pres">
      <dgm:prSet presAssocID="{CF97224C-417D-4FD0-8E5B-9DE6F5E96881}" presName="Name28" presStyleLbl="parChTrans1D3" presStyleIdx="2" presStyleCnt="3"/>
      <dgm:spPr/>
      <dgm:t>
        <a:bodyPr/>
        <a:lstStyle/>
        <a:p>
          <a:endParaRPr lang="ru-RU"/>
        </a:p>
      </dgm:t>
    </dgm:pt>
    <dgm:pt modelId="{747F0436-27BD-4CAF-AFD2-B87A44C823E5}" type="pres">
      <dgm:prSet presAssocID="{05B783BD-DCCC-4A6C-A497-9C94FCB567CE}" presName="hierRoot2" presStyleCnt="0">
        <dgm:presLayoutVars>
          <dgm:hierBranch val="init"/>
        </dgm:presLayoutVars>
      </dgm:prSet>
      <dgm:spPr/>
    </dgm:pt>
    <dgm:pt modelId="{EE39DEDB-256E-4645-895D-5E535ADF3BE3}" type="pres">
      <dgm:prSet presAssocID="{05B783BD-DCCC-4A6C-A497-9C94FCB567CE}" presName="rootComposite2" presStyleCnt="0"/>
      <dgm:spPr/>
    </dgm:pt>
    <dgm:pt modelId="{FCFED18B-15F5-434F-A65E-7580AB1DF568}" type="pres">
      <dgm:prSet presAssocID="{05B783BD-DCCC-4A6C-A497-9C94FCB567CE}" presName="rootText2" presStyleLbl="alignAcc1" presStyleIdx="0" presStyleCnt="0" custScaleX="148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F5E025-947F-440F-A6E7-501654A2A1F8}" type="pres">
      <dgm:prSet presAssocID="{05B783BD-DCCC-4A6C-A497-9C94FCB567CE}" presName="topArc2" presStyleLbl="parChTrans1D1" presStyleIdx="16" presStyleCnt="22"/>
      <dgm:spPr/>
    </dgm:pt>
    <dgm:pt modelId="{F83DDEDD-93FD-4C76-8652-6AC3BB9CB370}" type="pres">
      <dgm:prSet presAssocID="{05B783BD-DCCC-4A6C-A497-9C94FCB567CE}" presName="bottomArc2" presStyleLbl="parChTrans1D1" presStyleIdx="17" presStyleCnt="22"/>
      <dgm:spPr/>
    </dgm:pt>
    <dgm:pt modelId="{0F011C89-BD35-4B37-90A8-9FB815458DCA}" type="pres">
      <dgm:prSet presAssocID="{05B783BD-DCCC-4A6C-A497-9C94FCB567CE}" presName="topConnNode2" presStyleLbl="node3" presStyleIdx="0" presStyleCnt="0"/>
      <dgm:spPr/>
      <dgm:t>
        <a:bodyPr/>
        <a:lstStyle/>
        <a:p>
          <a:endParaRPr lang="ru-RU"/>
        </a:p>
      </dgm:t>
    </dgm:pt>
    <dgm:pt modelId="{831F87B9-83DC-4A0F-BC27-AFAFA977C33E}" type="pres">
      <dgm:prSet presAssocID="{05B783BD-DCCC-4A6C-A497-9C94FCB567CE}" presName="hierChild4" presStyleCnt="0"/>
      <dgm:spPr/>
    </dgm:pt>
    <dgm:pt modelId="{A243E887-371C-46C9-8BB2-1674D18B6ED2}" type="pres">
      <dgm:prSet presAssocID="{13F7FA3F-CF80-4965-9F72-113F91ACE5AA}" presName="Name28" presStyleLbl="parChTrans1D4" presStyleIdx="4" presStyleCnt="6"/>
      <dgm:spPr/>
      <dgm:t>
        <a:bodyPr/>
        <a:lstStyle/>
        <a:p>
          <a:endParaRPr lang="ru-RU"/>
        </a:p>
      </dgm:t>
    </dgm:pt>
    <dgm:pt modelId="{B7172F85-6A12-485F-8C19-9BF5CCACE7D3}" type="pres">
      <dgm:prSet presAssocID="{FC9E0F32-31EE-43DA-BFFE-EBEE9F47A540}" presName="hierRoot2" presStyleCnt="0">
        <dgm:presLayoutVars>
          <dgm:hierBranch val="init"/>
        </dgm:presLayoutVars>
      </dgm:prSet>
      <dgm:spPr/>
    </dgm:pt>
    <dgm:pt modelId="{D985EFE2-8A84-4630-8F80-C5E737718A0A}" type="pres">
      <dgm:prSet presAssocID="{FC9E0F32-31EE-43DA-BFFE-EBEE9F47A540}" presName="rootComposite2" presStyleCnt="0"/>
      <dgm:spPr/>
    </dgm:pt>
    <dgm:pt modelId="{C2294470-9FEF-483B-A278-EF299CD5C9FF}" type="pres">
      <dgm:prSet presAssocID="{FC9E0F32-31EE-43DA-BFFE-EBEE9F47A54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FAD642-695D-447F-958B-E36408AF4E05}" type="pres">
      <dgm:prSet presAssocID="{FC9E0F32-31EE-43DA-BFFE-EBEE9F47A540}" presName="topArc2" presStyleLbl="parChTrans1D1" presStyleIdx="18" presStyleCnt="22"/>
      <dgm:spPr/>
    </dgm:pt>
    <dgm:pt modelId="{B4185033-88E5-4756-8F35-9DCA338F8C7C}" type="pres">
      <dgm:prSet presAssocID="{FC9E0F32-31EE-43DA-BFFE-EBEE9F47A540}" presName="bottomArc2" presStyleLbl="parChTrans1D1" presStyleIdx="19" presStyleCnt="22"/>
      <dgm:spPr/>
    </dgm:pt>
    <dgm:pt modelId="{67BA2902-F1C5-47F6-BEA4-949626301099}" type="pres">
      <dgm:prSet presAssocID="{FC9E0F32-31EE-43DA-BFFE-EBEE9F47A540}" presName="topConnNode2" presStyleLbl="node4" presStyleIdx="0" presStyleCnt="0"/>
      <dgm:spPr/>
      <dgm:t>
        <a:bodyPr/>
        <a:lstStyle/>
        <a:p>
          <a:endParaRPr lang="ru-RU"/>
        </a:p>
      </dgm:t>
    </dgm:pt>
    <dgm:pt modelId="{80410C11-F819-4235-BF84-C7BE916F9D2F}" type="pres">
      <dgm:prSet presAssocID="{FC9E0F32-31EE-43DA-BFFE-EBEE9F47A540}" presName="hierChild4" presStyleCnt="0"/>
      <dgm:spPr/>
    </dgm:pt>
    <dgm:pt modelId="{15C39A31-6D86-40D5-9361-F638334B035C}" type="pres">
      <dgm:prSet presAssocID="{8C169AC1-0437-4E26-99FF-2DC5C1D8294E}" presName="Name28" presStyleLbl="parChTrans1D4" presStyleIdx="5" presStyleCnt="6"/>
      <dgm:spPr/>
      <dgm:t>
        <a:bodyPr/>
        <a:lstStyle/>
        <a:p>
          <a:endParaRPr lang="ru-RU"/>
        </a:p>
      </dgm:t>
    </dgm:pt>
    <dgm:pt modelId="{333D7398-3915-4204-BF0A-BB5F496501D0}" type="pres">
      <dgm:prSet presAssocID="{247782AA-8F1B-4DE0-8AC4-FAF248648BF9}" presName="hierRoot2" presStyleCnt="0">
        <dgm:presLayoutVars>
          <dgm:hierBranch val="init"/>
        </dgm:presLayoutVars>
      </dgm:prSet>
      <dgm:spPr/>
    </dgm:pt>
    <dgm:pt modelId="{4390CE86-46DF-41C8-982C-B8EF6967237D}" type="pres">
      <dgm:prSet presAssocID="{247782AA-8F1B-4DE0-8AC4-FAF248648BF9}" presName="rootComposite2" presStyleCnt="0"/>
      <dgm:spPr/>
    </dgm:pt>
    <dgm:pt modelId="{809FB894-8E5D-4228-B58E-2F2855454E8E}" type="pres">
      <dgm:prSet presAssocID="{247782AA-8F1B-4DE0-8AC4-FAF248648BF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7DCA5C-643C-4B30-91D1-14EF22F5B1A5}" type="pres">
      <dgm:prSet presAssocID="{247782AA-8F1B-4DE0-8AC4-FAF248648BF9}" presName="topArc2" presStyleLbl="parChTrans1D1" presStyleIdx="20" presStyleCnt="22"/>
      <dgm:spPr/>
    </dgm:pt>
    <dgm:pt modelId="{45B1BDDB-DC7E-4281-876D-F26A3E43CE71}" type="pres">
      <dgm:prSet presAssocID="{247782AA-8F1B-4DE0-8AC4-FAF248648BF9}" presName="bottomArc2" presStyleLbl="parChTrans1D1" presStyleIdx="21" presStyleCnt="22"/>
      <dgm:spPr/>
    </dgm:pt>
    <dgm:pt modelId="{EF6C7104-389A-4BFD-89EE-501AAB45DF0B}" type="pres">
      <dgm:prSet presAssocID="{247782AA-8F1B-4DE0-8AC4-FAF248648BF9}" presName="topConnNode2" presStyleLbl="node4" presStyleIdx="0" presStyleCnt="0"/>
      <dgm:spPr/>
      <dgm:t>
        <a:bodyPr/>
        <a:lstStyle/>
        <a:p>
          <a:endParaRPr lang="ru-RU"/>
        </a:p>
      </dgm:t>
    </dgm:pt>
    <dgm:pt modelId="{D9E1EC54-D5EA-4538-90BD-1116517F900C}" type="pres">
      <dgm:prSet presAssocID="{247782AA-8F1B-4DE0-8AC4-FAF248648BF9}" presName="hierChild4" presStyleCnt="0"/>
      <dgm:spPr/>
    </dgm:pt>
    <dgm:pt modelId="{D7869CDB-5246-4A92-8ECF-152973CA573D}" type="pres">
      <dgm:prSet presAssocID="{247782AA-8F1B-4DE0-8AC4-FAF248648BF9}" presName="hierChild5" presStyleCnt="0"/>
      <dgm:spPr/>
    </dgm:pt>
    <dgm:pt modelId="{47323E95-9E62-4959-BFB2-13958C51F146}" type="pres">
      <dgm:prSet presAssocID="{FC9E0F32-31EE-43DA-BFFE-EBEE9F47A540}" presName="hierChild5" presStyleCnt="0"/>
      <dgm:spPr/>
    </dgm:pt>
    <dgm:pt modelId="{A4B5362B-B300-4FFB-AE80-9022E6F70FDC}" type="pres">
      <dgm:prSet presAssocID="{05B783BD-DCCC-4A6C-A497-9C94FCB567CE}" presName="hierChild5" presStyleCnt="0"/>
      <dgm:spPr/>
    </dgm:pt>
    <dgm:pt modelId="{2A124874-8083-49D5-8D90-E7FF397D789F}" type="pres">
      <dgm:prSet presAssocID="{BF212BD5-37A9-4906-B5EF-5D22AF20197A}" presName="hierChild5" presStyleCnt="0"/>
      <dgm:spPr/>
    </dgm:pt>
    <dgm:pt modelId="{40394167-AFBC-4286-82ED-9DC23698C4AC}" type="pres">
      <dgm:prSet presAssocID="{C57AE2D5-9445-433C-8D0A-71C15A505C0F}" presName="hierChild3" presStyleCnt="0"/>
      <dgm:spPr/>
    </dgm:pt>
  </dgm:ptLst>
  <dgm:cxnLst>
    <dgm:cxn modelId="{E8A0D47C-41C7-4847-9E80-5F07880A95F4}" type="presOf" srcId="{31B3142A-06E2-42D8-AF8F-B1D3D44CEA35}" destId="{237F7DE7-69FB-457A-8D17-F2E110DB4A13}" srcOrd="0" destOrd="0" presId="urn:microsoft.com/office/officeart/2008/layout/HalfCircleOrganizationChart"/>
    <dgm:cxn modelId="{EA6BDC1B-A939-4F82-A48E-DC5076515964}" type="presOf" srcId="{29350652-AF44-4E63-9D18-1FDCC15C8BB3}" destId="{208E9342-C34E-4949-9A38-70CF64AEA3D1}" srcOrd="0" destOrd="0" presId="urn:microsoft.com/office/officeart/2008/layout/HalfCircleOrganizationChart"/>
    <dgm:cxn modelId="{BD1B2DEB-05A4-41C0-A12C-A63361E0C10E}" srcId="{FC9E0F32-31EE-43DA-BFFE-EBEE9F47A540}" destId="{247782AA-8F1B-4DE0-8AC4-FAF248648BF9}" srcOrd="0" destOrd="0" parTransId="{8C169AC1-0437-4E26-99FF-2DC5C1D8294E}" sibTransId="{8EAE3AE8-36FC-44D8-909E-62655DC29D7E}"/>
    <dgm:cxn modelId="{40F4F125-5878-49B9-AF12-281D378D0FF3}" type="presOf" srcId="{0DD39252-2768-4D7B-B36F-E6956DD9C93F}" destId="{23713052-3A65-4D5B-8012-5B3CF10D2E42}" srcOrd="0" destOrd="0" presId="urn:microsoft.com/office/officeart/2008/layout/HalfCircleOrganizationChart"/>
    <dgm:cxn modelId="{325866DC-3D4D-4E88-96A0-CBBCF376377E}" type="presOf" srcId="{1029FFC8-6C33-4E00-85E8-5E599AE480DB}" destId="{A4F30943-B7F6-4D16-911B-440C779E9357}" srcOrd="0" destOrd="0" presId="urn:microsoft.com/office/officeart/2008/layout/HalfCircleOrganizationChart"/>
    <dgm:cxn modelId="{F01205F2-9D28-4D02-8108-D3BF2E14BADD}" type="presOf" srcId="{247782AA-8F1B-4DE0-8AC4-FAF248648BF9}" destId="{EF6C7104-389A-4BFD-89EE-501AAB45DF0B}" srcOrd="1" destOrd="0" presId="urn:microsoft.com/office/officeart/2008/layout/HalfCircleOrganizationChart"/>
    <dgm:cxn modelId="{78C7C687-C69B-4C08-9220-9263F0688D23}" srcId="{5BC24090-9013-4A60-B8A7-0F4F9AD75B0D}" destId="{C57AE2D5-9445-433C-8D0A-71C15A505C0F}" srcOrd="0" destOrd="0" parTransId="{57074142-E40D-4B8C-A857-2CA079E4112C}" sibTransId="{05AFE3C4-41A0-4E33-9F35-72129A69F325}"/>
    <dgm:cxn modelId="{FB40A2F3-2029-4E75-AED7-26A1DA4019DA}" srcId="{6DEFC6E2-5FF2-415F-A7F9-CE2598CF038F}" destId="{31B3142A-06E2-42D8-AF8F-B1D3D44CEA35}" srcOrd="0" destOrd="0" parTransId="{1029FFC8-6C33-4E00-85E8-5E599AE480DB}" sibTransId="{F97272C8-9914-45B1-B7C3-67407B486C7A}"/>
    <dgm:cxn modelId="{D97E4317-DB74-443E-BB0D-9E6F16811AC9}" type="presOf" srcId="{BF212BD5-37A9-4906-B5EF-5D22AF20197A}" destId="{1EBF0712-B4A7-4225-84C2-C2DAD3B94ADA}" srcOrd="1" destOrd="0" presId="urn:microsoft.com/office/officeart/2008/layout/HalfCircleOrganizationChart"/>
    <dgm:cxn modelId="{B6DCD476-C214-46B5-A24A-94140E11578F}" type="presOf" srcId="{FC9E0F32-31EE-43DA-BFFE-EBEE9F47A540}" destId="{67BA2902-F1C5-47F6-BEA4-949626301099}" srcOrd="1" destOrd="0" presId="urn:microsoft.com/office/officeart/2008/layout/HalfCircleOrganizationChart"/>
    <dgm:cxn modelId="{4A9C66D2-A15B-4B1F-A96D-36E08E9ACA24}" type="presOf" srcId="{E6B3A9B8-EBA4-4A9F-9CE3-9C7992759224}" destId="{1C74EFF0-FB50-46C2-BC96-DD202CB8CC5A}" srcOrd="0" destOrd="0" presId="urn:microsoft.com/office/officeart/2008/layout/HalfCircleOrganizationChart"/>
    <dgm:cxn modelId="{9982CE54-7A54-443F-BFFE-976927064B46}" srcId="{31B3142A-06E2-42D8-AF8F-B1D3D44CEA35}" destId="{9B68F146-9A43-400B-A10F-0A47B1FFE09E}" srcOrd="0" destOrd="0" parTransId="{EEEEB97A-AE8F-4F0F-9091-CB1ED2B8CA48}" sibTransId="{EA12C5FE-A5B8-4FA8-8134-DC6B30E1ADBE}"/>
    <dgm:cxn modelId="{8974C8B1-9968-4EE9-84D1-1579B065DF7F}" type="presOf" srcId="{CF97224C-417D-4FD0-8E5B-9DE6F5E96881}" destId="{4F2ED3F5-C312-4475-BA10-A024C9AD0E98}" srcOrd="0" destOrd="0" presId="urn:microsoft.com/office/officeart/2008/layout/HalfCircleOrganizationChart"/>
    <dgm:cxn modelId="{86D8A374-CFD5-4594-8F5B-8C48E6F5B87C}" type="presOf" srcId="{6DEFC6E2-5FF2-415F-A7F9-CE2598CF038F}" destId="{C4CD00C2-1266-490A-9AFC-09003303E779}" srcOrd="1" destOrd="0" presId="urn:microsoft.com/office/officeart/2008/layout/HalfCircleOrganizationChart"/>
    <dgm:cxn modelId="{83936D3E-6080-450D-96C7-A8F2C6021108}" type="presOf" srcId="{29350652-AF44-4E63-9D18-1FDCC15C8BB3}" destId="{B128C9A9-55D7-4A0A-953E-11C51FFB22F6}" srcOrd="1" destOrd="0" presId="urn:microsoft.com/office/officeart/2008/layout/HalfCircleOrganizationChart"/>
    <dgm:cxn modelId="{DDDC335D-3AAB-4A11-A025-CD4A9F7B9715}" srcId="{BF212BD5-37A9-4906-B5EF-5D22AF20197A}" destId="{05B783BD-DCCC-4A6C-A497-9C94FCB567CE}" srcOrd="2" destOrd="0" parTransId="{CF97224C-417D-4FD0-8E5B-9DE6F5E96881}" sibTransId="{0E9E71B2-64AD-46F9-80FF-46E85A81C191}"/>
    <dgm:cxn modelId="{0FA73E18-5A56-48E0-9E33-CE17F05F6BB0}" type="presOf" srcId="{31B3142A-06E2-42D8-AF8F-B1D3D44CEA35}" destId="{BE879944-87B2-41CE-911A-3C8ECE2B7942}" srcOrd="1" destOrd="0" presId="urn:microsoft.com/office/officeart/2008/layout/HalfCircleOrganizationChart"/>
    <dgm:cxn modelId="{715FB18A-CC20-4114-8D0E-A197440E78FA}" type="presOf" srcId="{5BC24090-9013-4A60-B8A7-0F4F9AD75B0D}" destId="{F855C5BD-CA08-4A06-8F11-DE676A71E763}" srcOrd="0" destOrd="0" presId="urn:microsoft.com/office/officeart/2008/layout/HalfCircleOrganizationChart"/>
    <dgm:cxn modelId="{3B72E14C-3FDC-41EF-B587-23E15E0E6C4A}" srcId="{BF212BD5-37A9-4906-B5EF-5D22AF20197A}" destId="{6DEFC6E2-5FF2-415F-A7F9-CE2598CF038F}" srcOrd="0" destOrd="0" parTransId="{0DD39252-2768-4D7B-B36F-E6956DD9C93F}" sibTransId="{E28B1102-6CA3-4F94-B24F-F570965F407A}"/>
    <dgm:cxn modelId="{7695F0EF-379E-4A4F-993E-46A27AE062CD}" type="presOf" srcId="{13F7FA3F-CF80-4965-9F72-113F91ACE5AA}" destId="{A243E887-371C-46C9-8BB2-1674D18B6ED2}" srcOrd="0" destOrd="0" presId="urn:microsoft.com/office/officeart/2008/layout/HalfCircleOrganizationChart"/>
    <dgm:cxn modelId="{F1FBE615-874D-428C-8395-D5DCA5222099}" type="presOf" srcId="{247782AA-8F1B-4DE0-8AC4-FAF248648BF9}" destId="{809FB894-8E5D-4228-B58E-2F2855454E8E}" srcOrd="0" destOrd="0" presId="urn:microsoft.com/office/officeart/2008/layout/HalfCircleOrganizationChart"/>
    <dgm:cxn modelId="{2167BE1F-4E8C-42BA-A29D-5657DC5571FE}" type="presOf" srcId="{4753E67F-08C3-4E3D-A117-5C1091B31FAC}" destId="{66594A5A-7860-4767-A196-7E4A7B05FD84}" srcOrd="0" destOrd="0" presId="urn:microsoft.com/office/officeart/2008/layout/HalfCircleOrganizationChart"/>
    <dgm:cxn modelId="{93A92E8E-3CF1-4EE8-85C0-1F3FCAAFC000}" type="presOf" srcId="{8C169AC1-0437-4E26-99FF-2DC5C1D8294E}" destId="{15C39A31-6D86-40D5-9361-F638334B035C}" srcOrd="0" destOrd="0" presId="urn:microsoft.com/office/officeart/2008/layout/HalfCircleOrganizationChart"/>
    <dgm:cxn modelId="{4E07FC7F-4E9E-48EE-B981-D736DAA4A533}" type="presOf" srcId="{C57AE2D5-9445-433C-8D0A-71C15A505C0F}" destId="{87B5CBBF-7FBB-4BDF-B812-E1590157D27D}" srcOrd="0" destOrd="0" presId="urn:microsoft.com/office/officeart/2008/layout/HalfCircleOrganizationChart"/>
    <dgm:cxn modelId="{F99FA097-F14B-4363-BDB0-35FE6DA81A9A}" type="presOf" srcId="{4753E67F-08C3-4E3D-A117-5C1091B31FAC}" destId="{52CEA24B-42AE-4457-AD66-73DE7A97C440}" srcOrd="1" destOrd="0" presId="urn:microsoft.com/office/officeart/2008/layout/HalfCircleOrganizationChart"/>
    <dgm:cxn modelId="{F58167F3-CD1D-4296-963D-3DFA70250C73}" type="presOf" srcId="{C57AE2D5-9445-433C-8D0A-71C15A505C0F}" destId="{A5C1910E-A721-444A-A5DC-6973FEDAAAB3}" srcOrd="1" destOrd="0" presId="urn:microsoft.com/office/officeart/2008/layout/HalfCircleOrganizationChart"/>
    <dgm:cxn modelId="{544391AB-D29E-417D-935C-3A3F72F8BAF2}" type="presOf" srcId="{9B68F146-9A43-400B-A10F-0A47B1FFE09E}" destId="{20CFE22C-72C7-45EB-9082-B792BEB50C50}" srcOrd="0" destOrd="0" presId="urn:microsoft.com/office/officeart/2008/layout/HalfCircleOrganizationChart"/>
    <dgm:cxn modelId="{B0D3F7D5-A244-4E27-8AC6-9A04D6B722F1}" type="presOf" srcId="{05B783BD-DCCC-4A6C-A497-9C94FCB567CE}" destId="{0F011C89-BD35-4B37-90A8-9FB815458DCA}" srcOrd="1" destOrd="0" presId="urn:microsoft.com/office/officeart/2008/layout/HalfCircleOrganizationChart"/>
    <dgm:cxn modelId="{75C9DDFD-11A2-4839-99F2-CD150DC077D0}" type="presOf" srcId="{05B783BD-DCCC-4A6C-A497-9C94FCB567CE}" destId="{FCFED18B-15F5-434F-A65E-7580AB1DF568}" srcOrd="0" destOrd="0" presId="urn:microsoft.com/office/officeart/2008/layout/HalfCircleOrganizationChart"/>
    <dgm:cxn modelId="{881A1270-6266-4DDB-A2BD-D5865A516755}" type="presOf" srcId="{6DEFC6E2-5FF2-415F-A7F9-CE2598CF038F}" destId="{8F463223-A14C-4FDA-976D-94A25DC701D2}" srcOrd="0" destOrd="0" presId="urn:microsoft.com/office/officeart/2008/layout/HalfCircleOrganizationChart"/>
    <dgm:cxn modelId="{E8548FED-53B0-40F5-B3AC-733D8D2211C0}" type="presOf" srcId="{475B6F1E-9313-497E-9F6C-8793B0C71C15}" destId="{7B9BE609-610C-4D53-B1B2-58B194A2DEC4}" srcOrd="0" destOrd="0" presId="urn:microsoft.com/office/officeart/2008/layout/HalfCircleOrganizationChart"/>
    <dgm:cxn modelId="{E25FB243-FF67-4CEF-A982-5ACBDB7D1B2A}" type="presOf" srcId="{D2853775-B320-4990-8D7C-C4937239A6C8}" destId="{D11A052B-506B-48EB-B114-4FE276AAE252}" srcOrd="0" destOrd="0" presId="urn:microsoft.com/office/officeart/2008/layout/HalfCircleOrganizationChart"/>
    <dgm:cxn modelId="{95366F68-F01F-4A94-B31F-30658ADD2550}" type="presOf" srcId="{FC9E0F32-31EE-43DA-BFFE-EBEE9F47A540}" destId="{C2294470-9FEF-483B-A278-EF299CD5C9FF}" srcOrd="0" destOrd="0" presId="urn:microsoft.com/office/officeart/2008/layout/HalfCircleOrganizationChart"/>
    <dgm:cxn modelId="{363CDC8E-A124-4590-A545-0A827F4CA5F6}" srcId="{AA0D4AF6-3C64-4B09-B21A-8576DB118A99}" destId="{29350652-AF44-4E63-9D18-1FDCC15C8BB3}" srcOrd="0" destOrd="0" parTransId="{E6B3A9B8-EBA4-4A9F-9CE3-9C7992759224}" sibTransId="{DDC4A2AF-12B9-4179-9EE6-F88B6759D9B6}"/>
    <dgm:cxn modelId="{7DEC8C4D-D4C6-498C-AE6D-C0CA78F35EBE}" type="presOf" srcId="{4EE7983F-AE77-42A1-8142-34AB16ECBEBA}" destId="{74506888-247E-4A97-8FEA-D926419ED3A5}" srcOrd="0" destOrd="0" presId="urn:microsoft.com/office/officeart/2008/layout/HalfCircleOrganizationChart"/>
    <dgm:cxn modelId="{A2BD2C45-6717-4944-822F-D82D65EE5216}" type="presOf" srcId="{BF212BD5-37A9-4906-B5EF-5D22AF20197A}" destId="{ED126D54-DDD4-4F63-AF91-17A13BC905E5}" srcOrd="0" destOrd="0" presId="urn:microsoft.com/office/officeart/2008/layout/HalfCircleOrganizationChart"/>
    <dgm:cxn modelId="{B29418FA-4A10-4C21-8135-75A05B1887CA}" type="presOf" srcId="{EEEEB97A-AE8F-4F0F-9091-CB1ED2B8CA48}" destId="{7420C783-1E1A-461B-B673-4FC3B7330884}" srcOrd="0" destOrd="0" presId="urn:microsoft.com/office/officeart/2008/layout/HalfCircleOrganizationChart"/>
    <dgm:cxn modelId="{A696FDA5-F114-4045-B4F7-7EA03F8CA0CE}" srcId="{BF212BD5-37A9-4906-B5EF-5D22AF20197A}" destId="{AA0D4AF6-3C64-4B09-B21A-8576DB118A99}" srcOrd="1" destOrd="0" parTransId="{D2853775-B320-4990-8D7C-C4937239A6C8}" sibTransId="{DC6C00A4-2925-47AD-A4E4-9371D250EAEF}"/>
    <dgm:cxn modelId="{2CD7FF4E-A993-4799-B59F-3205E6C61DC9}" type="presOf" srcId="{AA0D4AF6-3C64-4B09-B21A-8576DB118A99}" destId="{383999CF-7AB0-4BA2-8E7F-9C46EFABC4CE}" srcOrd="1" destOrd="0" presId="urn:microsoft.com/office/officeart/2008/layout/HalfCircleOrganizationChart"/>
    <dgm:cxn modelId="{11BB2B81-EC8F-4E2A-BF8E-18C8596AD948}" type="presOf" srcId="{9B68F146-9A43-400B-A10F-0A47B1FFE09E}" destId="{58535617-B774-4BA3-AA0A-9C13EA416AE1}" srcOrd="1" destOrd="0" presId="urn:microsoft.com/office/officeart/2008/layout/HalfCircleOrganizationChart"/>
    <dgm:cxn modelId="{1F4916E5-0481-4B1F-B16A-A0018F4D4505}" srcId="{C57AE2D5-9445-433C-8D0A-71C15A505C0F}" destId="{BF212BD5-37A9-4906-B5EF-5D22AF20197A}" srcOrd="0" destOrd="0" parTransId="{4EE7983F-AE77-42A1-8142-34AB16ECBEBA}" sibTransId="{34585A94-8563-4A96-8E7D-04D361F758F8}"/>
    <dgm:cxn modelId="{795E53FA-5899-4A39-94FB-05F3DDA0484B}" srcId="{05B783BD-DCCC-4A6C-A497-9C94FCB567CE}" destId="{FC9E0F32-31EE-43DA-BFFE-EBEE9F47A540}" srcOrd="0" destOrd="0" parTransId="{13F7FA3F-CF80-4965-9F72-113F91ACE5AA}" sibTransId="{350F720E-5948-4233-9920-EDA68EA45F52}"/>
    <dgm:cxn modelId="{25C8B204-5FE9-4724-9B1B-1ECC99983CFC}" type="presOf" srcId="{AA0D4AF6-3C64-4B09-B21A-8576DB118A99}" destId="{ADC726A0-AA39-49A7-B0DE-4575F2752CE4}" srcOrd="0" destOrd="0" presId="urn:microsoft.com/office/officeart/2008/layout/HalfCircleOrganizationChart"/>
    <dgm:cxn modelId="{42A27F67-5C0B-45B0-9585-DA193834AC54}" srcId="{29350652-AF44-4E63-9D18-1FDCC15C8BB3}" destId="{4753E67F-08C3-4E3D-A117-5C1091B31FAC}" srcOrd="0" destOrd="0" parTransId="{475B6F1E-9313-497E-9F6C-8793B0C71C15}" sibTransId="{389BE494-24EA-4413-9713-61A018297909}"/>
    <dgm:cxn modelId="{1292FB95-FCBF-4FFA-A629-2AECAEFBE8D3}" type="presParOf" srcId="{F855C5BD-CA08-4A06-8F11-DE676A71E763}" destId="{B28AF941-0FBB-49B8-9055-6FC7C4B36E20}" srcOrd="0" destOrd="0" presId="urn:microsoft.com/office/officeart/2008/layout/HalfCircleOrganizationChart"/>
    <dgm:cxn modelId="{48039485-ECC2-45D6-A706-D544C03F4AF7}" type="presParOf" srcId="{B28AF941-0FBB-49B8-9055-6FC7C4B36E20}" destId="{A2BD9920-0C36-4E9C-9854-DB90B8016604}" srcOrd="0" destOrd="0" presId="urn:microsoft.com/office/officeart/2008/layout/HalfCircleOrganizationChart"/>
    <dgm:cxn modelId="{2192EAB6-83D0-4EE1-A8BE-BB10E955EC53}" type="presParOf" srcId="{A2BD9920-0C36-4E9C-9854-DB90B8016604}" destId="{87B5CBBF-7FBB-4BDF-B812-E1590157D27D}" srcOrd="0" destOrd="0" presId="urn:microsoft.com/office/officeart/2008/layout/HalfCircleOrganizationChart"/>
    <dgm:cxn modelId="{0C685158-2B7A-44AE-973E-2A7FAF9D3BED}" type="presParOf" srcId="{A2BD9920-0C36-4E9C-9854-DB90B8016604}" destId="{AE07A0D4-DFB5-4A72-BADC-4E9CCB26502C}" srcOrd="1" destOrd="0" presId="urn:microsoft.com/office/officeart/2008/layout/HalfCircleOrganizationChart"/>
    <dgm:cxn modelId="{4FD70441-B56A-4D1C-A2BE-C7F78FE7C710}" type="presParOf" srcId="{A2BD9920-0C36-4E9C-9854-DB90B8016604}" destId="{B6C3ACE3-3DA7-4A4F-B5F3-7174842C7700}" srcOrd="2" destOrd="0" presId="urn:microsoft.com/office/officeart/2008/layout/HalfCircleOrganizationChart"/>
    <dgm:cxn modelId="{75EFF5EA-EC18-48EE-8D2C-1DA8E4144325}" type="presParOf" srcId="{A2BD9920-0C36-4E9C-9854-DB90B8016604}" destId="{A5C1910E-A721-444A-A5DC-6973FEDAAAB3}" srcOrd="3" destOrd="0" presId="urn:microsoft.com/office/officeart/2008/layout/HalfCircleOrganizationChart"/>
    <dgm:cxn modelId="{BA2F446C-55A3-44E0-844B-D3F03BD9FF3A}" type="presParOf" srcId="{B28AF941-0FBB-49B8-9055-6FC7C4B36E20}" destId="{F875082F-E4F6-40DC-9EC6-E65F8A27949D}" srcOrd="1" destOrd="0" presId="urn:microsoft.com/office/officeart/2008/layout/HalfCircleOrganizationChart"/>
    <dgm:cxn modelId="{042D522D-8A3A-492E-AA6D-D72EC14448CB}" type="presParOf" srcId="{F875082F-E4F6-40DC-9EC6-E65F8A27949D}" destId="{74506888-247E-4A97-8FEA-D926419ED3A5}" srcOrd="0" destOrd="0" presId="urn:microsoft.com/office/officeart/2008/layout/HalfCircleOrganizationChart"/>
    <dgm:cxn modelId="{31643EDA-019E-41B3-9811-1A8A271DACA6}" type="presParOf" srcId="{F875082F-E4F6-40DC-9EC6-E65F8A27949D}" destId="{47E93EBD-0056-4F89-9DBD-319E58E1F13D}" srcOrd="1" destOrd="0" presId="urn:microsoft.com/office/officeart/2008/layout/HalfCircleOrganizationChart"/>
    <dgm:cxn modelId="{2D377579-EE4D-42E9-B0E3-86DD9D35EC8C}" type="presParOf" srcId="{47E93EBD-0056-4F89-9DBD-319E58E1F13D}" destId="{FA25DF92-D549-4140-BE38-097AEC649BA6}" srcOrd="0" destOrd="0" presId="urn:microsoft.com/office/officeart/2008/layout/HalfCircleOrganizationChart"/>
    <dgm:cxn modelId="{AD3D89FF-449C-4BDE-9313-0D270150E68A}" type="presParOf" srcId="{FA25DF92-D549-4140-BE38-097AEC649BA6}" destId="{ED126D54-DDD4-4F63-AF91-17A13BC905E5}" srcOrd="0" destOrd="0" presId="urn:microsoft.com/office/officeart/2008/layout/HalfCircleOrganizationChart"/>
    <dgm:cxn modelId="{A5D114B4-AA6E-4A8A-B74F-A7CA637C39D7}" type="presParOf" srcId="{FA25DF92-D549-4140-BE38-097AEC649BA6}" destId="{E4A1C7EA-6F4C-4312-8914-AEAAFE768096}" srcOrd="1" destOrd="0" presId="urn:microsoft.com/office/officeart/2008/layout/HalfCircleOrganizationChart"/>
    <dgm:cxn modelId="{8C011F55-78D5-4F08-B5DD-281824055E12}" type="presParOf" srcId="{FA25DF92-D549-4140-BE38-097AEC649BA6}" destId="{EBC22B87-8CF0-4F3B-AE93-BD9331A3754E}" srcOrd="2" destOrd="0" presId="urn:microsoft.com/office/officeart/2008/layout/HalfCircleOrganizationChart"/>
    <dgm:cxn modelId="{86669912-1E34-4315-912D-0DBE0C98197C}" type="presParOf" srcId="{FA25DF92-D549-4140-BE38-097AEC649BA6}" destId="{1EBF0712-B4A7-4225-84C2-C2DAD3B94ADA}" srcOrd="3" destOrd="0" presId="urn:microsoft.com/office/officeart/2008/layout/HalfCircleOrganizationChart"/>
    <dgm:cxn modelId="{17E47E11-4DF9-4E5E-9ABE-C5241FBC253A}" type="presParOf" srcId="{47E93EBD-0056-4F89-9DBD-319E58E1F13D}" destId="{9AED4E5C-0B99-4258-BF6E-83EB9C17613B}" srcOrd="1" destOrd="0" presId="urn:microsoft.com/office/officeart/2008/layout/HalfCircleOrganizationChart"/>
    <dgm:cxn modelId="{00281797-1201-446F-8581-F8DED703F9BC}" type="presParOf" srcId="{9AED4E5C-0B99-4258-BF6E-83EB9C17613B}" destId="{23713052-3A65-4D5B-8012-5B3CF10D2E42}" srcOrd="0" destOrd="0" presId="urn:microsoft.com/office/officeart/2008/layout/HalfCircleOrganizationChart"/>
    <dgm:cxn modelId="{3B0E0BEA-B28B-46A6-AC06-C944FF8CC6FD}" type="presParOf" srcId="{9AED4E5C-0B99-4258-BF6E-83EB9C17613B}" destId="{E43328B7-726F-4952-AB00-9466BF184FAB}" srcOrd="1" destOrd="0" presId="urn:microsoft.com/office/officeart/2008/layout/HalfCircleOrganizationChart"/>
    <dgm:cxn modelId="{8EFC0B4A-19BD-406B-A05B-89CFB591CD49}" type="presParOf" srcId="{E43328B7-726F-4952-AB00-9466BF184FAB}" destId="{B0D0DC63-BE69-4BDB-A419-B03C70BCF150}" srcOrd="0" destOrd="0" presId="urn:microsoft.com/office/officeart/2008/layout/HalfCircleOrganizationChart"/>
    <dgm:cxn modelId="{63E6C8F8-0D44-4738-B3B6-FC1216D72D82}" type="presParOf" srcId="{B0D0DC63-BE69-4BDB-A419-B03C70BCF150}" destId="{8F463223-A14C-4FDA-976D-94A25DC701D2}" srcOrd="0" destOrd="0" presId="urn:microsoft.com/office/officeart/2008/layout/HalfCircleOrganizationChart"/>
    <dgm:cxn modelId="{F6961044-16DA-4ED9-854A-2EA42C4DB8C4}" type="presParOf" srcId="{B0D0DC63-BE69-4BDB-A419-B03C70BCF150}" destId="{A3B8B068-04A8-4194-9712-97A2B1AA01F6}" srcOrd="1" destOrd="0" presId="urn:microsoft.com/office/officeart/2008/layout/HalfCircleOrganizationChart"/>
    <dgm:cxn modelId="{24522497-B9AD-482D-9C13-C72590770B5F}" type="presParOf" srcId="{B0D0DC63-BE69-4BDB-A419-B03C70BCF150}" destId="{1981CFAC-0185-4FD1-B982-83D693E41B0E}" srcOrd="2" destOrd="0" presId="urn:microsoft.com/office/officeart/2008/layout/HalfCircleOrganizationChart"/>
    <dgm:cxn modelId="{0AAE3B8E-7A30-4126-9AC0-75E84B2EC86A}" type="presParOf" srcId="{B0D0DC63-BE69-4BDB-A419-B03C70BCF150}" destId="{C4CD00C2-1266-490A-9AFC-09003303E779}" srcOrd="3" destOrd="0" presId="urn:microsoft.com/office/officeart/2008/layout/HalfCircleOrganizationChart"/>
    <dgm:cxn modelId="{04EE1639-CD8C-4D0F-ABF0-4C9220398BC2}" type="presParOf" srcId="{E43328B7-726F-4952-AB00-9466BF184FAB}" destId="{7CC5B37A-EA7A-48B5-B631-3F7867F1BC1E}" srcOrd="1" destOrd="0" presId="urn:microsoft.com/office/officeart/2008/layout/HalfCircleOrganizationChart"/>
    <dgm:cxn modelId="{44A2BA5E-308B-4258-9D94-62FBDADAEF94}" type="presParOf" srcId="{7CC5B37A-EA7A-48B5-B631-3F7867F1BC1E}" destId="{A4F30943-B7F6-4D16-911B-440C779E9357}" srcOrd="0" destOrd="0" presId="urn:microsoft.com/office/officeart/2008/layout/HalfCircleOrganizationChart"/>
    <dgm:cxn modelId="{B8295045-C169-4B4B-B80B-EEF078360154}" type="presParOf" srcId="{7CC5B37A-EA7A-48B5-B631-3F7867F1BC1E}" destId="{B044D26D-BB9A-42CC-9BD2-1F780B8DB937}" srcOrd="1" destOrd="0" presId="urn:microsoft.com/office/officeart/2008/layout/HalfCircleOrganizationChart"/>
    <dgm:cxn modelId="{B71F233A-BF9A-46BF-B866-720D1098A338}" type="presParOf" srcId="{B044D26D-BB9A-42CC-9BD2-1F780B8DB937}" destId="{BA42D870-4FBA-4AB2-AF67-E87FCB5DF1EE}" srcOrd="0" destOrd="0" presId="urn:microsoft.com/office/officeart/2008/layout/HalfCircleOrganizationChart"/>
    <dgm:cxn modelId="{ECDA9856-6C86-4B7A-B165-93F25DE62127}" type="presParOf" srcId="{BA42D870-4FBA-4AB2-AF67-E87FCB5DF1EE}" destId="{237F7DE7-69FB-457A-8D17-F2E110DB4A13}" srcOrd="0" destOrd="0" presId="urn:microsoft.com/office/officeart/2008/layout/HalfCircleOrganizationChart"/>
    <dgm:cxn modelId="{0471738B-85F4-4C9B-A79A-BB35E04421D9}" type="presParOf" srcId="{BA42D870-4FBA-4AB2-AF67-E87FCB5DF1EE}" destId="{FD3DE66C-2EE7-4625-9391-D25D99330419}" srcOrd="1" destOrd="0" presId="urn:microsoft.com/office/officeart/2008/layout/HalfCircleOrganizationChart"/>
    <dgm:cxn modelId="{95AA88B7-0B88-428F-9EEB-AE97ECCCE8F6}" type="presParOf" srcId="{BA42D870-4FBA-4AB2-AF67-E87FCB5DF1EE}" destId="{B2780250-3299-466A-869B-0651FB21FAC3}" srcOrd="2" destOrd="0" presId="urn:microsoft.com/office/officeart/2008/layout/HalfCircleOrganizationChart"/>
    <dgm:cxn modelId="{905D3838-ADD4-4911-BBA9-6485D383F1DC}" type="presParOf" srcId="{BA42D870-4FBA-4AB2-AF67-E87FCB5DF1EE}" destId="{BE879944-87B2-41CE-911A-3C8ECE2B7942}" srcOrd="3" destOrd="0" presId="urn:microsoft.com/office/officeart/2008/layout/HalfCircleOrganizationChart"/>
    <dgm:cxn modelId="{74A67C7A-BB54-4A60-A1DD-3B5488554CD7}" type="presParOf" srcId="{B044D26D-BB9A-42CC-9BD2-1F780B8DB937}" destId="{D3A313D4-9ABF-4A08-A768-4D2BC7D81F9A}" srcOrd="1" destOrd="0" presId="urn:microsoft.com/office/officeart/2008/layout/HalfCircleOrganizationChart"/>
    <dgm:cxn modelId="{F3AEB4AF-F890-40CE-AA4E-BE5E6DB2D1B7}" type="presParOf" srcId="{D3A313D4-9ABF-4A08-A768-4D2BC7D81F9A}" destId="{7420C783-1E1A-461B-B673-4FC3B7330884}" srcOrd="0" destOrd="0" presId="urn:microsoft.com/office/officeart/2008/layout/HalfCircleOrganizationChart"/>
    <dgm:cxn modelId="{F56C03F0-C4D3-4517-86F3-320BA7B2C2C7}" type="presParOf" srcId="{D3A313D4-9ABF-4A08-A768-4D2BC7D81F9A}" destId="{935D265B-4467-472A-BF82-3AFB87BC6FA9}" srcOrd="1" destOrd="0" presId="urn:microsoft.com/office/officeart/2008/layout/HalfCircleOrganizationChart"/>
    <dgm:cxn modelId="{ECF45681-A9E5-49CC-AAC5-3849D539CACB}" type="presParOf" srcId="{935D265B-4467-472A-BF82-3AFB87BC6FA9}" destId="{57F158FC-A4C5-4BC2-BA9D-57659AF19B41}" srcOrd="0" destOrd="0" presId="urn:microsoft.com/office/officeart/2008/layout/HalfCircleOrganizationChart"/>
    <dgm:cxn modelId="{DDAAE435-6B44-445E-B8AF-BAB030C5E598}" type="presParOf" srcId="{57F158FC-A4C5-4BC2-BA9D-57659AF19B41}" destId="{20CFE22C-72C7-45EB-9082-B792BEB50C50}" srcOrd="0" destOrd="0" presId="urn:microsoft.com/office/officeart/2008/layout/HalfCircleOrganizationChart"/>
    <dgm:cxn modelId="{B39AAEBA-93F8-4C40-AB10-DD8DCB5D6BD1}" type="presParOf" srcId="{57F158FC-A4C5-4BC2-BA9D-57659AF19B41}" destId="{4BE89A33-B42D-49E7-8BED-18ECB1A2D6B5}" srcOrd="1" destOrd="0" presId="urn:microsoft.com/office/officeart/2008/layout/HalfCircleOrganizationChart"/>
    <dgm:cxn modelId="{C8A5CFBA-5E88-4172-B739-0BA1FAE04699}" type="presParOf" srcId="{57F158FC-A4C5-4BC2-BA9D-57659AF19B41}" destId="{2BC34BDB-8F17-4AE6-B353-4736F3932386}" srcOrd="2" destOrd="0" presId="urn:microsoft.com/office/officeart/2008/layout/HalfCircleOrganizationChart"/>
    <dgm:cxn modelId="{02320F6A-04CA-45ED-AE0B-24EDA2F9F033}" type="presParOf" srcId="{57F158FC-A4C5-4BC2-BA9D-57659AF19B41}" destId="{58535617-B774-4BA3-AA0A-9C13EA416AE1}" srcOrd="3" destOrd="0" presId="urn:microsoft.com/office/officeart/2008/layout/HalfCircleOrganizationChart"/>
    <dgm:cxn modelId="{E63388D6-53DA-4379-83ED-154F174E02F3}" type="presParOf" srcId="{935D265B-4467-472A-BF82-3AFB87BC6FA9}" destId="{54AD8BC2-CD52-4601-9DA7-3242F16B04D1}" srcOrd="1" destOrd="0" presId="urn:microsoft.com/office/officeart/2008/layout/HalfCircleOrganizationChart"/>
    <dgm:cxn modelId="{959C288B-0E45-478B-8848-CCDFA81AE347}" type="presParOf" srcId="{935D265B-4467-472A-BF82-3AFB87BC6FA9}" destId="{F2BD046D-87FF-4AB9-82CB-A80FF0428619}" srcOrd="2" destOrd="0" presId="urn:microsoft.com/office/officeart/2008/layout/HalfCircleOrganizationChart"/>
    <dgm:cxn modelId="{6181A8FB-B1C3-48E9-82C8-FAE2A80AB2FD}" type="presParOf" srcId="{B044D26D-BB9A-42CC-9BD2-1F780B8DB937}" destId="{FCC3D769-A166-4235-A65B-18E60D6475E0}" srcOrd="2" destOrd="0" presId="urn:microsoft.com/office/officeart/2008/layout/HalfCircleOrganizationChart"/>
    <dgm:cxn modelId="{E9C9F0FF-6EE0-4B97-9631-DA17A5BC0F1D}" type="presParOf" srcId="{E43328B7-726F-4952-AB00-9466BF184FAB}" destId="{FC33C961-B0B0-4836-834A-71BA9AE35949}" srcOrd="2" destOrd="0" presId="urn:microsoft.com/office/officeart/2008/layout/HalfCircleOrganizationChart"/>
    <dgm:cxn modelId="{A0AE3B25-A68D-42FD-95A1-15329489EC9C}" type="presParOf" srcId="{9AED4E5C-0B99-4258-BF6E-83EB9C17613B}" destId="{D11A052B-506B-48EB-B114-4FE276AAE252}" srcOrd="2" destOrd="0" presId="urn:microsoft.com/office/officeart/2008/layout/HalfCircleOrganizationChart"/>
    <dgm:cxn modelId="{E43F1F77-B548-4343-A7E5-07324FBA74E3}" type="presParOf" srcId="{9AED4E5C-0B99-4258-BF6E-83EB9C17613B}" destId="{C585268B-45D0-4DF7-A012-548B374B7CF1}" srcOrd="3" destOrd="0" presId="urn:microsoft.com/office/officeart/2008/layout/HalfCircleOrganizationChart"/>
    <dgm:cxn modelId="{E5A33FD0-339F-4003-A954-9ED0E808ACAA}" type="presParOf" srcId="{C585268B-45D0-4DF7-A012-548B374B7CF1}" destId="{5BAE2F15-BBB4-4358-B97C-C4DD138C221D}" srcOrd="0" destOrd="0" presId="urn:microsoft.com/office/officeart/2008/layout/HalfCircleOrganizationChart"/>
    <dgm:cxn modelId="{893B5C7F-8479-4C10-AC08-21DC69910776}" type="presParOf" srcId="{5BAE2F15-BBB4-4358-B97C-C4DD138C221D}" destId="{ADC726A0-AA39-49A7-B0DE-4575F2752CE4}" srcOrd="0" destOrd="0" presId="urn:microsoft.com/office/officeart/2008/layout/HalfCircleOrganizationChart"/>
    <dgm:cxn modelId="{5AC31429-C313-42E3-9BA8-6D8B2E01FD9D}" type="presParOf" srcId="{5BAE2F15-BBB4-4358-B97C-C4DD138C221D}" destId="{CEC4FE04-7F98-4859-9491-7FE6869B2E3A}" srcOrd="1" destOrd="0" presId="urn:microsoft.com/office/officeart/2008/layout/HalfCircleOrganizationChart"/>
    <dgm:cxn modelId="{4D13D8DF-C88F-4C7E-9CEA-DC094B5654EB}" type="presParOf" srcId="{5BAE2F15-BBB4-4358-B97C-C4DD138C221D}" destId="{D3824EC3-891C-4DCF-8798-D83EF2ED5C0E}" srcOrd="2" destOrd="0" presId="urn:microsoft.com/office/officeart/2008/layout/HalfCircleOrganizationChart"/>
    <dgm:cxn modelId="{C08242AC-CC63-4C81-B08C-2637B0A13E09}" type="presParOf" srcId="{5BAE2F15-BBB4-4358-B97C-C4DD138C221D}" destId="{383999CF-7AB0-4BA2-8E7F-9C46EFABC4CE}" srcOrd="3" destOrd="0" presId="urn:microsoft.com/office/officeart/2008/layout/HalfCircleOrganizationChart"/>
    <dgm:cxn modelId="{90651ADD-6DFC-437A-8D0E-15A623AEB368}" type="presParOf" srcId="{C585268B-45D0-4DF7-A012-548B374B7CF1}" destId="{05711F42-2F29-4637-B71C-FE9D5630B6E6}" srcOrd="1" destOrd="0" presId="urn:microsoft.com/office/officeart/2008/layout/HalfCircleOrganizationChart"/>
    <dgm:cxn modelId="{507B448B-1475-41EA-A5AC-D99A3D5B8202}" type="presParOf" srcId="{05711F42-2F29-4637-B71C-FE9D5630B6E6}" destId="{1C74EFF0-FB50-46C2-BC96-DD202CB8CC5A}" srcOrd="0" destOrd="0" presId="urn:microsoft.com/office/officeart/2008/layout/HalfCircleOrganizationChart"/>
    <dgm:cxn modelId="{E83DE43E-9763-4343-A524-232B85D95F27}" type="presParOf" srcId="{05711F42-2F29-4637-B71C-FE9D5630B6E6}" destId="{D114779C-C5F9-42FC-8D10-F6BC8FE6C2CE}" srcOrd="1" destOrd="0" presId="urn:microsoft.com/office/officeart/2008/layout/HalfCircleOrganizationChart"/>
    <dgm:cxn modelId="{C833521D-8C61-4472-9D5A-7D0EC4C607EC}" type="presParOf" srcId="{D114779C-C5F9-42FC-8D10-F6BC8FE6C2CE}" destId="{7A677FD3-641A-4196-8E81-CA9C483B713D}" srcOrd="0" destOrd="0" presId="urn:microsoft.com/office/officeart/2008/layout/HalfCircleOrganizationChart"/>
    <dgm:cxn modelId="{BE6783EB-C1BB-4729-95A4-82545162BCD1}" type="presParOf" srcId="{7A677FD3-641A-4196-8E81-CA9C483B713D}" destId="{208E9342-C34E-4949-9A38-70CF64AEA3D1}" srcOrd="0" destOrd="0" presId="urn:microsoft.com/office/officeart/2008/layout/HalfCircleOrganizationChart"/>
    <dgm:cxn modelId="{ED9242FB-6CB4-4733-99B7-33396391D2ED}" type="presParOf" srcId="{7A677FD3-641A-4196-8E81-CA9C483B713D}" destId="{7C37BF38-8514-4F3D-B042-95277C760E53}" srcOrd="1" destOrd="0" presId="urn:microsoft.com/office/officeart/2008/layout/HalfCircleOrganizationChart"/>
    <dgm:cxn modelId="{668CEE20-B176-4209-8707-A61B593FF210}" type="presParOf" srcId="{7A677FD3-641A-4196-8E81-CA9C483B713D}" destId="{2490B301-63B6-4D24-87F9-1791CEFB136B}" srcOrd="2" destOrd="0" presId="urn:microsoft.com/office/officeart/2008/layout/HalfCircleOrganizationChart"/>
    <dgm:cxn modelId="{7B126451-4474-4BA6-8FD6-CE87D27BCC03}" type="presParOf" srcId="{7A677FD3-641A-4196-8E81-CA9C483B713D}" destId="{B128C9A9-55D7-4A0A-953E-11C51FFB22F6}" srcOrd="3" destOrd="0" presId="urn:microsoft.com/office/officeart/2008/layout/HalfCircleOrganizationChart"/>
    <dgm:cxn modelId="{AB9C4C3C-AB43-4A4E-97AD-63C9E13BB06E}" type="presParOf" srcId="{D114779C-C5F9-42FC-8D10-F6BC8FE6C2CE}" destId="{346E3B67-A3C4-4A14-AC86-051188C496F3}" srcOrd="1" destOrd="0" presId="urn:microsoft.com/office/officeart/2008/layout/HalfCircleOrganizationChart"/>
    <dgm:cxn modelId="{7490E068-B794-4E7E-9BB4-5E3DC68449EF}" type="presParOf" srcId="{346E3B67-A3C4-4A14-AC86-051188C496F3}" destId="{7B9BE609-610C-4D53-B1B2-58B194A2DEC4}" srcOrd="0" destOrd="0" presId="urn:microsoft.com/office/officeart/2008/layout/HalfCircleOrganizationChart"/>
    <dgm:cxn modelId="{02B36068-7F7E-4094-A4ED-C69F73B389DB}" type="presParOf" srcId="{346E3B67-A3C4-4A14-AC86-051188C496F3}" destId="{69F9404B-1492-48C8-8652-774E2DD32949}" srcOrd="1" destOrd="0" presId="urn:microsoft.com/office/officeart/2008/layout/HalfCircleOrganizationChart"/>
    <dgm:cxn modelId="{15D0EE4A-ADF7-4EDC-AC96-83EFFE5EB448}" type="presParOf" srcId="{69F9404B-1492-48C8-8652-774E2DD32949}" destId="{F6268EFF-ED00-47C9-92CA-62F97268CC69}" srcOrd="0" destOrd="0" presId="urn:microsoft.com/office/officeart/2008/layout/HalfCircleOrganizationChart"/>
    <dgm:cxn modelId="{33924622-AF70-42E7-BC78-768E6CF8F5CB}" type="presParOf" srcId="{F6268EFF-ED00-47C9-92CA-62F97268CC69}" destId="{66594A5A-7860-4767-A196-7E4A7B05FD84}" srcOrd="0" destOrd="0" presId="urn:microsoft.com/office/officeart/2008/layout/HalfCircleOrganizationChart"/>
    <dgm:cxn modelId="{BB84017B-BAF3-429C-8CB7-4D6FD6FA52FF}" type="presParOf" srcId="{F6268EFF-ED00-47C9-92CA-62F97268CC69}" destId="{5C7F886D-587F-463E-8FF6-4768637F2DCF}" srcOrd="1" destOrd="0" presId="urn:microsoft.com/office/officeart/2008/layout/HalfCircleOrganizationChart"/>
    <dgm:cxn modelId="{ADB34917-65AC-45D3-BC65-7CC50FAB31D1}" type="presParOf" srcId="{F6268EFF-ED00-47C9-92CA-62F97268CC69}" destId="{37B51128-48B1-41EB-A49D-E97AEB009E1F}" srcOrd="2" destOrd="0" presId="urn:microsoft.com/office/officeart/2008/layout/HalfCircleOrganizationChart"/>
    <dgm:cxn modelId="{C754B604-23F4-4929-A8B5-CACDB2F7C935}" type="presParOf" srcId="{F6268EFF-ED00-47C9-92CA-62F97268CC69}" destId="{52CEA24B-42AE-4457-AD66-73DE7A97C440}" srcOrd="3" destOrd="0" presId="urn:microsoft.com/office/officeart/2008/layout/HalfCircleOrganizationChart"/>
    <dgm:cxn modelId="{A07E10F3-3E29-41AD-BBEE-19218CF918D7}" type="presParOf" srcId="{69F9404B-1492-48C8-8652-774E2DD32949}" destId="{32EC481E-6198-45A7-9FA2-8ACD857B8A73}" srcOrd="1" destOrd="0" presId="urn:microsoft.com/office/officeart/2008/layout/HalfCircleOrganizationChart"/>
    <dgm:cxn modelId="{CEE26CB9-A689-49DE-A0BC-CA43A6388E64}" type="presParOf" srcId="{69F9404B-1492-48C8-8652-774E2DD32949}" destId="{F375AA6E-4986-490F-A2DA-D26BC23B5C2E}" srcOrd="2" destOrd="0" presId="urn:microsoft.com/office/officeart/2008/layout/HalfCircleOrganizationChart"/>
    <dgm:cxn modelId="{FB5E2EDC-814E-49E6-88FD-D6947545C367}" type="presParOf" srcId="{D114779C-C5F9-42FC-8D10-F6BC8FE6C2CE}" destId="{A7CFDDC1-F2C3-4888-9239-5A8EF3F1B563}" srcOrd="2" destOrd="0" presId="urn:microsoft.com/office/officeart/2008/layout/HalfCircleOrganizationChart"/>
    <dgm:cxn modelId="{1C70540C-B913-4AA7-AB11-6F887692B363}" type="presParOf" srcId="{C585268B-45D0-4DF7-A012-548B374B7CF1}" destId="{7380D19E-45A0-4842-9032-F96125BBC7B7}" srcOrd="2" destOrd="0" presId="urn:microsoft.com/office/officeart/2008/layout/HalfCircleOrganizationChart"/>
    <dgm:cxn modelId="{A6277F51-1130-4F93-B656-762722E49010}" type="presParOf" srcId="{9AED4E5C-0B99-4258-BF6E-83EB9C17613B}" destId="{4F2ED3F5-C312-4475-BA10-A024C9AD0E98}" srcOrd="4" destOrd="0" presId="urn:microsoft.com/office/officeart/2008/layout/HalfCircleOrganizationChart"/>
    <dgm:cxn modelId="{546235F9-134C-4C76-9EE1-50DA51A862C5}" type="presParOf" srcId="{9AED4E5C-0B99-4258-BF6E-83EB9C17613B}" destId="{747F0436-27BD-4CAF-AFD2-B87A44C823E5}" srcOrd="5" destOrd="0" presId="urn:microsoft.com/office/officeart/2008/layout/HalfCircleOrganizationChart"/>
    <dgm:cxn modelId="{8C5BCA7F-7BA2-4202-8C7D-BDB45F007F97}" type="presParOf" srcId="{747F0436-27BD-4CAF-AFD2-B87A44C823E5}" destId="{EE39DEDB-256E-4645-895D-5E535ADF3BE3}" srcOrd="0" destOrd="0" presId="urn:microsoft.com/office/officeart/2008/layout/HalfCircleOrganizationChart"/>
    <dgm:cxn modelId="{0E5084F6-9587-4E33-A2FE-3702B6F4E54B}" type="presParOf" srcId="{EE39DEDB-256E-4645-895D-5E535ADF3BE3}" destId="{FCFED18B-15F5-434F-A65E-7580AB1DF568}" srcOrd="0" destOrd="0" presId="urn:microsoft.com/office/officeart/2008/layout/HalfCircleOrganizationChart"/>
    <dgm:cxn modelId="{7A831A3A-2F30-4459-AB81-B6430EE467B0}" type="presParOf" srcId="{EE39DEDB-256E-4645-895D-5E535ADF3BE3}" destId="{6CF5E025-947F-440F-A6E7-501654A2A1F8}" srcOrd="1" destOrd="0" presId="urn:microsoft.com/office/officeart/2008/layout/HalfCircleOrganizationChart"/>
    <dgm:cxn modelId="{9B8015EB-897B-4284-9918-354A35C1304C}" type="presParOf" srcId="{EE39DEDB-256E-4645-895D-5E535ADF3BE3}" destId="{F83DDEDD-93FD-4C76-8652-6AC3BB9CB370}" srcOrd="2" destOrd="0" presId="urn:microsoft.com/office/officeart/2008/layout/HalfCircleOrganizationChart"/>
    <dgm:cxn modelId="{9FEF4630-D209-4342-B7CF-86191964E166}" type="presParOf" srcId="{EE39DEDB-256E-4645-895D-5E535ADF3BE3}" destId="{0F011C89-BD35-4B37-90A8-9FB815458DCA}" srcOrd="3" destOrd="0" presId="urn:microsoft.com/office/officeart/2008/layout/HalfCircleOrganizationChart"/>
    <dgm:cxn modelId="{49FC93FD-B123-49CE-AEE1-6A8021539EB6}" type="presParOf" srcId="{747F0436-27BD-4CAF-AFD2-B87A44C823E5}" destId="{831F87B9-83DC-4A0F-BC27-AFAFA977C33E}" srcOrd="1" destOrd="0" presId="urn:microsoft.com/office/officeart/2008/layout/HalfCircleOrganizationChart"/>
    <dgm:cxn modelId="{7D21DB39-1345-4794-8ACD-0DB1ED9A2687}" type="presParOf" srcId="{831F87B9-83DC-4A0F-BC27-AFAFA977C33E}" destId="{A243E887-371C-46C9-8BB2-1674D18B6ED2}" srcOrd="0" destOrd="0" presId="urn:microsoft.com/office/officeart/2008/layout/HalfCircleOrganizationChart"/>
    <dgm:cxn modelId="{1DA041ED-DEDA-47A5-937D-4869A03474B1}" type="presParOf" srcId="{831F87B9-83DC-4A0F-BC27-AFAFA977C33E}" destId="{B7172F85-6A12-485F-8C19-9BF5CCACE7D3}" srcOrd="1" destOrd="0" presId="urn:microsoft.com/office/officeart/2008/layout/HalfCircleOrganizationChart"/>
    <dgm:cxn modelId="{8E936E92-682C-47D3-ADAF-69C7C750FA53}" type="presParOf" srcId="{B7172F85-6A12-485F-8C19-9BF5CCACE7D3}" destId="{D985EFE2-8A84-4630-8F80-C5E737718A0A}" srcOrd="0" destOrd="0" presId="urn:microsoft.com/office/officeart/2008/layout/HalfCircleOrganizationChart"/>
    <dgm:cxn modelId="{B2BFF749-C029-4C28-998A-160FBECFE843}" type="presParOf" srcId="{D985EFE2-8A84-4630-8F80-C5E737718A0A}" destId="{C2294470-9FEF-483B-A278-EF299CD5C9FF}" srcOrd="0" destOrd="0" presId="urn:microsoft.com/office/officeart/2008/layout/HalfCircleOrganizationChart"/>
    <dgm:cxn modelId="{AF25EA6F-3A4E-4C23-A5D5-2D3BE9F7DE33}" type="presParOf" srcId="{D985EFE2-8A84-4630-8F80-C5E737718A0A}" destId="{91FAD642-695D-447F-958B-E36408AF4E05}" srcOrd="1" destOrd="0" presId="urn:microsoft.com/office/officeart/2008/layout/HalfCircleOrganizationChart"/>
    <dgm:cxn modelId="{4CD1C414-12DF-440E-90B8-9ECD734F76B6}" type="presParOf" srcId="{D985EFE2-8A84-4630-8F80-C5E737718A0A}" destId="{B4185033-88E5-4756-8F35-9DCA338F8C7C}" srcOrd="2" destOrd="0" presId="urn:microsoft.com/office/officeart/2008/layout/HalfCircleOrganizationChart"/>
    <dgm:cxn modelId="{705E1FC0-D377-4B9C-8536-2198B91B1BBC}" type="presParOf" srcId="{D985EFE2-8A84-4630-8F80-C5E737718A0A}" destId="{67BA2902-F1C5-47F6-BEA4-949626301099}" srcOrd="3" destOrd="0" presId="urn:microsoft.com/office/officeart/2008/layout/HalfCircleOrganizationChart"/>
    <dgm:cxn modelId="{1017480F-A16E-4319-B8D4-32A2B7C8D660}" type="presParOf" srcId="{B7172F85-6A12-485F-8C19-9BF5CCACE7D3}" destId="{80410C11-F819-4235-BF84-C7BE916F9D2F}" srcOrd="1" destOrd="0" presId="urn:microsoft.com/office/officeart/2008/layout/HalfCircleOrganizationChart"/>
    <dgm:cxn modelId="{BBD01E81-CEFD-405B-BD94-2F18909CA401}" type="presParOf" srcId="{80410C11-F819-4235-BF84-C7BE916F9D2F}" destId="{15C39A31-6D86-40D5-9361-F638334B035C}" srcOrd="0" destOrd="0" presId="urn:microsoft.com/office/officeart/2008/layout/HalfCircleOrganizationChart"/>
    <dgm:cxn modelId="{8FB4A6A0-ED62-4BAB-A6EA-FD1EAD358C25}" type="presParOf" srcId="{80410C11-F819-4235-BF84-C7BE916F9D2F}" destId="{333D7398-3915-4204-BF0A-BB5F496501D0}" srcOrd="1" destOrd="0" presId="urn:microsoft.com/office/officeart/2008/layout/HalfCircleOrganizationChart"/>
    <dgm:cxn modelId="{2D52AA1D-6138-47FD-BE2E-49BC7438FCEE}" type="presParOf" srcId="{333D7398-3915-4204-BF0A-BB5F496501D0}" destId="{4390CE86-46DF-41C8-982C-B8EF6967237D}" srcOrd="0" destOrd="0" presId="urn:microsoft.com/office/officeart/2008/layout/HalfCircleOrganizationChart"/>
    <dgm:cxn modelId="{D83B0AAF-B856-473A-876C-A45AEEA7AB67}" type="presParOf" srcId="{4390CE86-46DF-41C8-982C-B8EF6967237D}" destId="{809FB894-8E5D-4228-B58E-2F2855454E8E}" srcOrd="0" destOrd="0" presId="urn:microsoft.com/office/officeart/2008/layout/HalfCircleOrganizationChart"/>
    <dgm:cxn modelId="{37D8C4D9-2D70-47B1-8AE3-3E444B6E078E}" type="presParOf" srcId="{4390CE86-46DF-41C8-982C-B8EF6967237D}" destId="{417DCA5C-643C-4B30-91D1-14EF22F5B1A5}" srcOrd="1" destOrd="0" presId="urn:microsoft.com/office/officeart/2008/layout/HalfCircleOrganizationChart"/>
    <dgm:cxn modelId="{C5C89191-5D48-4D0E-8E31-9B618B4E7D88}" type="presParOf" srcId="{4390CE86-46DF-41C8-982C-B8EF6967237D}" destId="{45B1BDDB-DC7E-4281-876D-F26A3E43CE71}" srcOrd="2" destOrd="0" presId="urn:microsoft.com/office/officeart/2008/layout/HalfCircleOrganizationChart"/>
    <dgm:cxn modelId="{AC06659A-2B97-46CD-A688-DDF59F841E12}" type="presParOf" srcId="{4390CE86-46DF-41C8-982C-B8EF6967237D}" destId="{EF6C7104-389A-4BFD-89EE-501AAB45DF0B}" srcOrd="3" destOrd="0" presId="urn:microsoft.com/office/officeart/2008/layout/HalfCircleOrganizationChart"/>
    <dgm:cxn modelId="{EA36EC9F-A0B9-481B-B645-930ACAAAC4C9}" type="presParOf" srcId="{333D7398-3915-4204-BF0A-BB5F496501D0}" destId="{D9E1EC54-D5EA-4538-90BD-1116517F900C}" srcOrd="1" destOrd="0" presId="urn:microsoft.com/office/officeart/2008/layout/HalfCircleOrganizationChart"/>
    <dgm:cxn modelId="{6290FC8C-B46A-4B6A-96AC-31E008B2F2A1}" type="presParOf" srcId="{333D7398-3915-4204-BF0A-BB5F496501D0}" destId="{D7869CDB-5246-4A92-8ECF-152973CA573D}" srcOrd="2" destOrd="0" presId="urn:microsoft.com/office/officeart/2008/layout/HalfCircleOrganizationChart"/>
    <dgm:cxn modelId="{8AE52C87-6498-4EC2-8E9D-26C1D98FAE2C}" type="presParOf" srcId="{B7172F85-6A12-485F-8C19-9BF5CCACE7D3}" destId="{47323E95-9E62-4959-BFB2-13958C51F146}" srcOrd="2" destOrd="0" presId="urn:microsoft.com/office/officeart/2008/layout/HalfCircleOrganizationChart"/>
    <dgm:cxn modelId="{78ECBA71-60B4-4AD6-875D-A7A4A8BB9D9B}" type="presParOf" srcId="{747F0436-27BD-4CAF-AFD2-B87A44C823E5}" destId="{A4B5362B-B300-4FFB-AE80-9022E6F70FDC}" srcOrd="2" destOrd="0" presId="urn:microsoft.com/office/officeart/2008/layout/HalfCircleOrganizationChart"/>
    <dgm:cxn modelId="{629FBDBD-B8AD-4EBC-B028-06DA306672E1}" type="presParOf" srcId="{47E93EBD-0056-4F89-9DBD-319E58E1F13D}" destId="{2A124874-8083-49D5-8D90-E7FF397D789F}" srcOrd="2" destOrd="0" presId="urn:microsoft.com/office/officeart/2008/layout/HalfCircleOrganizationChart"/>
    <dgm:cxn modelId="{BD6F9B94-71A0-4B7C-A7EA-108465B59F0F}" type="presParOf" srcId="{B28AF941-0FBB-49B8-9055-6FC7C4B36E20}" destId="{40394167-AFBC-4286-82ED-9DC23698C4AC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282631-F8BC-4EDC-809C-C667153C28EB}">
      <dgm:prSet custT="1"/>
      <dgm:spPr/>
      <dgm:t>
        <a:bodyPr/>
        <a:lstStyle/>
        <a:p>
          <a:r>
            <a:rPr lang="ru-RU" sz="2800" dirty="0" smtClean="0"/>
            <a:t>Межведомственный проектный офис </a:t>
          </a:r>
          <a:r>
            <a:rPr lang="ru-RU" sz="2800" dirty="0" err="1" smtClean="0"/>
            <a:t>АлтГУ</a:t>
          </a:r>
          <a:endParaRPr lang="ru-RU" sz="2800" dirty="0"/>
        </a:p>
      </dgm:t>
    </dgm:pt>
    <dgm:pt modelId="{DE0A066A-8D0B-41A4-8341-7CA3DC5DB64C}" type="parTrans" cxnId="{F05A7D73-E164-4011-B74A-5CF6A2933DEC}">
      <dgm:prSet/>
      <dgm:spPr/>
      <dgm:t>
        <a:bodyPr/>
        <a:lstStyle/>
        <a:p>
          <a:endParaRPr lang="ru-RU" sz="2000"/>
        </a:p>
      </dgm:t>
    </dgm:pt>
    <dgm:pt modelId="{7516064D-AE22-4FA2-9957-0FE37FD2AEFD}" type="sibTrans" cxnId="{F05A7D73-E164-4011-B74A-5CF6A2933DEC}">
      <dgm:prSet/>
      <dgm:spPr/>
      <dgm:t>
        <a:bodyPr/>
        <a:lstStyle/>
        <a:p>
          <a:endParaRPr lang="ru-RU" sz="2000"/>
        </a:p>
      </dgm:t>
    </dgm:pt>
    <dgm:pt modelId="{A9B0D11E-9EFE-44DD-B502-14473A0FEF30}">
      <dgm:prSet custT="1"/>
      <dgm:spPr/>
      <dgm:t>
        <a:bodyPr/>
        <a:lstStyle/>
        <a:p>
          <a:r>
            <a:rPr lang="ru-RU" sz="2000" dirty="0" smtClean="0"/>
            <a:t>Внедрение инновационных методов получения и использования лекарственного сырья природного происхождения и лекарственных средств на его основе</a:t>
          </a:r>
          <a:endParaRPr lang="ru-RU" sz="2000" dirty="0"/>
        </a:p>
      </dgm:t>
    </dgm:pt>
    <dgm:pt modelId="{3EB41312-BAAE-4602-8B62-4DF521589B32}" type="parTrans" cxnId="{0CF34DE4-511C-4349-884F-E2AA6A3D0655}">
      <dgm:prSet/>
      <dgm:spPr/>
      <dgm:t>
        <a:bodyPr/>
        <a:lstStyle/>
        <a:p>
          <a:endParaRPr lang="ru-RU" sz="2000"/>
        </a:p>
      </dgm:t>
    </dgm:pt>
    <dgm:pt modelId="{C7C4122A-E309-465B-9801-D5F38A68BE9B}" type="sibTrans" cxnId="{0CF34DE4-511C-4349-884F-E2AA6A3D0655}">
      <dgm:prSet/>
      <dgm:spPr/>
      <dgm:t>
        <a:bodyPr/>
        <a:lstStyle/>
        <a:p>
          <a:endParaRPr lang="ru-RU" sz="2000"/>
        </a:p>
      </dgm:t>
    </dgm:pt>
    <dgm:pt modelId="{AA915D5D-87AA-498C-93FF-68B715DFF8D3}">
      <dgm:prSet custT="1"/>
      <dgm:spPr/>
      <dgm:t>
        <a:bodyPr/>
        <a:lstStyle/>
        <a:p>
          <a:r>
            <a:rPr lang="ru-RU" sz="2000" dirty="0" smtClean="0"/>
            <a:t>Создание и вывод на рынок конкурентоспособных отечественных биологических продуктов и технологий для АПК на основе инновационной модели полного научно-технологического цикла</a:t>
          </a:r>
          <a:endParaRPr lang="ru-RU" sz="2000" dirty="0"/>
        </a:p>
      </dgm:t>
    </dgm:pt>
    <dgm:pt modelId="{A20B915F-D48B-40F2-93D4-D5108CF840C9}" type="parTrans" cxnId="{4B292D90-6163-4195-BDAD-F9BF93B40DAF}">
      <dgm:prSet/>
      <dgm:spPr/>
      <dgm:t>
        <a:bodyPr/>
        <a:lstStyle/>
        <a:p>
          <a:endParaRPr lang="ru-RU" sz="2000"/>
        </a:p>
      </dgm:t>
    </dgm:pt>
    <dgm:pt modelId="{03CBDD8B-ED51-4286-81BA-14B329C0B6CD}" type="sibTrans" cxnId="{4B292D90-6163-4195-BDAD-F9BF93B40DAF}">
      <dgm:prSet/>
      <dgm:spPr/>
      <dgm:t>
        <a:bodyPr/>
        <a:lstStyle/>
        <a:p>
          <a:endParaRPr lang="ru-RU" sz="2000"/>
        </a:p>
      </dgm:t>
    </dgm:pt>
    <dgm:pt modelId="{A5FACF97-0FF7-413E-B276-877B862DCD8F}">
      <dgm:prSet custT="1"/>
      <dgm:spPr/>
      <dgm:t>
        <a:bodyPr/>
        <a:lstStyle/>
        <a:p>
          <a:r>
            <a:rPr lang="ru-RU" sz="2000" dirty="0" smtClean="0"/>
            <a:t>Создание инновационной модели туристско-рекреационной системы Алтайского края и сопредельных территорий «Большого Алтая»</a:t>
          </a:r>
          <a:endParaRPr lang="ru-RU" sz="2000" dirty="0"/>
        </a:p>
      </dgm:t>
    </dgm:pt>
    <dgm:pt modelId="{1F887055-C09D-4DE2-BD33-9815EDAA69A3}" type="parTrans" cxnId="{40210E1E-1B8C-4F20-A292-7C823BDB19BA}">
      <dgm:prSet/>
      <dgm:spPr/>
      <dgm:t>
        <a:bodyPr/>
        <a:lstStyle/>
        <a:p>
          <a:endParaRPr lang="ru-RU" sz="2000"/>
        </a:p>
      </dgm:t>
    </dgm:pt>
    <dgm:pt modelId="{33110971-74A5-4BCB-B289-51C633ABD646}" type="sibTrans" cxnId="{40210E1E-1B8C-4F20-A292-7C823BDB19BA}">
      <dgm:prSet/>
      <dgm:spPr/>
      <dgm:t>
        <a:bodyPr/>
        <a:lstStyle/>
        <a:p>
          <a:endParaRPr lang="ru-RU" sz="2000"/>
        </a:p>
      </dgm:t>
    </dgm:pt>
    <dgm:pt modelId="{B431F019-4741-4FF3-9486-7F5DCD76E69E}">
      <dgm:prSet custT="1"/>
      <dgm:spPr/>
      <dgm:t>
        <a:bodyPr/>
        <a:lstStyle/>
        <a:p>
          <a:r>
            <a:rPr lang="ru-RU" sz="3200" dirty="0" smtClean="0"/>
            <a:t>Инновационное развитие Алтайского края</a:t>
          </a:r>
          <a:endParaRPr lang="ru-RU" sz="3200" dirty="0"/>
        </a:p>
      </dgm:t>
    </dgm:pt>
    <dgm:pt modelId="{1677DD33-EAC0-4A3F-9196-D58B6F8B4DEF}" type="parTrans" cxnId="{87599EFC-FDF4-4B1D-B79C-96364E7A4608}">
      <dgm:prSet/>
      <dgm:spPr/>
      <dgm:t>
        <a:bodyPr/>
        <a:lstStyle/>
        <a:p>
          <a:endParaRPr lang="ru-RU" sz="2000"/>
        </a:p>
      </dgm:t>
    </dgm:pt>
    <dgm:pt modelId="{95D239D3-6AD9-4971-8081-19A75F0A075E}" type="sibTrans" cxnId="{87599EFC-FDF4-4B1D-B79C-96364E7A4608}">
      <dgm:prSet/>
      <dgm:spPr/>
      <dgm:t>
        <a:bodyPr/>
        <a:lstStyle/>
        <a:p>
          <a:endParaRPr lang="ru-RU" sz="2000"/>
        </a:p>
      </dgm:t>
    </dgm:pt>
    <dgm:pt modelId="{81F846A1-50F1-44FF-91E5-ED78DA52273F}">
      <dgm:prSet custT="1"/>
      <dgm:spPr/>
      <dgm:t>
        <a:bodyPr/>
        <a:lstStyle/>
        <a:p>
          <a:r>
            <a:rPr lang="ru-RU" sz="2000" dirty="0" smtClean="0"/>
            <a:t>Модернизация «зрелых» </a:t>
          </a:r>
          <a:r>
            <a:rPr lang="ru-RU" sz="2000" dirty="0" err="1" smtClean="0"/>
            <a:t>отраслейэкономики</a:t>
          </a:r>
          <a:endParaRPr lang="ru-RU" sz="2000" dirty="0"/>
        </a:p>
      </dgm:t>
    </dgm:pt>
    <dgm:pt modelId="{EDC8F508-25B8-44E6-B938-C3307E37F26A}" type="parTrans" cxnId="{5492BBF3-3C63-491D-8778-49C478F05FF0}">
      <dgm:prSet/>
      <dgm:spPr/>
      <dgm:t>
        <a:bodyPr/>
        <a:lstStyle/>
        <a:p>
          <a:endParaRPr lang="ru-RU" sz="2000"/>
        </a:p>
      </dgm:t>
    </dgm:pt>
    <dgm:pt modelId="{DA9D1CE7-4A08-49B4-9BAB-FDA64A668F74}" type="sibTrans" cxnId="{5492BBF3-3C63-491D-8778-49C478F05FF0}">
      <dgm:prSet/>
      <dgm:spPr/>
      <dgm:t>
        <a:bodyPr/>
        <a:lstStyle/>
        <a:p>
          <a:endParaRPr lang="ru-RU" sz="2000"/>
        </a:p>
      </dgm:t>
    </dgm:pt>
    <dgm:pt modelId="{B8FB1D84-9472-4B1B-8A59-3BE423317C32}">
      <dgm:prSet custT="1"/>
      <dgm:spPr/>
      <dgm:t>
        <a:bodyPr/>
        <a:lstStyle/>
        <a:p>
          <a:r>
            <a:rPr lang="ru-RU" sz="2000" dirty="0" smtClean="0"/>
            <a:t>Трансформация существующих отраслей в новые</a:t>
          </a:r>
          <a:endParaRPr lang="ru-RU" sz="2000" dirty="0"/>
        </a:p>
      </dgm:t>
    </dgm:pt>
    <dgm:pt modelId="{267F23C4-E863-4D79-A3ED-FFCA5C433E65}" type="parTrans" cxnId="{BDCF2BBA-E0CE-4910-BB48-B78D75F13ED4}">
      <dgm:prSet/>
      <dgm:spPr/>
      <dgm:t>
        <a:bodyPr/>
        <a:lstStyle/>
        <a:p>
          <a:endParaRPr lang="ru-RU" sz="2000"/>
        </a:p>
      </dgm:t>
    </dgm:pt>
    <dgm:pt modelId="{31A45CFA-32D8-4E91-8791-9672051D7E52}" type="sibTrans" cxnId="{BDCF2BBA-E0CE-4910-BB48-B78D75F13ED4}">
      <dgm:prSet/>
      <dgm:spPr/>
      <dgm:t>
        <a:bodyPr/>
        <a:lstStyle/>
        <a:p>
          <a:endParaRPr lang="ru-RU" sz="2000"/>
        </a:p>
      </dgm:t>
    </dgm:pt>
    <dgm:pt modelId="{3FDED9BD-94ED-407C-86AC-B7D6B4EBACBE}">
      <dgm:prSet custT="1"/>
      <dgm:spPr/>
      <dgm:t>
        <a:bodyPr/>
        <a:lstStyle/>
        <a:p>
          <a:r>
            <a:rPr lang="ru-RU" sz="2000" dirty="0" smtClean="0"/>
            <a:t>Создание новых отраслей изнутри региона</a:t>
          </a:r>
          <a:endParaRPr lang="ru-RU" sz="2000" dirty="0"/>
        </a:p>
      </dgm:t>
    </dgm:pt>
    <dgm:pt modelId="{D1DD4648-AE4D-494B-9590-D74DA0E119DB}" type="parTrans" cxnId="{DF3A71D1-C1E9-43AC-8C42-095DAC9C8943}">
      <dgm:prSet/>
      <dgm:spPr/>
      <dgm:t>
        <a:bodyPr/>
        <a:lstStyle/>
        <a:p>
          <a:endParaRPr lang="ru-RU" sz="2000"/>
        </a:p>
      </dgm:t>
    </dgm:pt>
    <dgm:pt modelId="{1AE73B59-DF35-48F6-A385-43909D76AE52}" type="sibTrans" cxnId="{DF3A71D1-C1E9-43AC-8C42-095DAC9C8943}">
      <dgm:prSet/>
      <dgm:spPr/>
      <dgm:t>
        <a:bodyPr/>
        <a:lstStyle/>
        <a:p>
          <a:endParaRPr lang="ru-RU" sz="2000"/>
        </a:p>
      </dgm:t>
    </dgm:pt>
    <dgm:pt modelId="{1DAA4842-86BC-4C6B-B7D1-983C0E63DAB4}" type="pres">
      <dgm:prSet presAssocID="{A43848B6-14CB-4617-AA22-47198C3487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90F422-9E0E-4F94-B7D2-C2CE31541256}" type="pres">
      <dgm:prSet presAssocID="{B431F019-4741-4FF3-9486-7F5DCD76E69E}" presName="boxAndChildren" presStyleCnt="0"/>
      <dgm:spPr/>
    </dgm:pt>
    <dgm:pt modelId="{B0C2D6A1-55A4-4499-ADE0-FF6862D405FE}" type="pres">
      <dgm:prSet presAssocID="{B431F019-4741-4FF3-9486-7F5DCD76E69E}" presName="parentTextBox" presStyleLbl="node1" presStyleIdx="0" presStyleCnt="2"/>
      <dgm:spPr/>
      <dgm:t>
        <a:bodyPr/>
        <a:lstStyle/>
        <a:p>
          <a:endParaRPr lang="ru-RU"/>
        </a:p>
      </dgm:t>
    </dgm:pt>
    <dgm:pt modelId="{B902047B-83FD-48C7-8E81-EA191ECA8BE3}" type="pres">
      <dgm:prSet presAssocID="{B431F019-4741-4FF3-9486-7F5DCD76E69E}" presName="entireBox" presStyleLbl="node1" presStyleIdx="0" presStyleCnt="2" custScaleY="24121"/>
      <dgm:spPr/>
      <dgm:t>
        <a:bodyPr/>
        <a:lstStyle/>
        <a:p>
          <a:endParaRPr lang="ru-RU"/>
        </a:p>
      </dgm:t>
    </dgm:pt>
    <dgm:pt modelId="{FEB6BA0D-CE23-498E-BA3D-D747D8468E7A}" type="pres">
      <dgm:prSet presAssocID="{B431F019-4741-4FF3-9486-7F5DCD76E69E}" presName="descendantBox" presStyleCnt="0"/>
      <dgm:spPr/>
    </dgm:pt>
    <dgm:pt modelId="{7F26ABE8-5250-46C2-B1E1-8D02CFE92E5A}" type="pres">
      <dgm:prSet presAssocID="{81F846A1-50F1-44FF-91E5-ED78DA52273F}" presName="childTextBox" presStyleLbl="fgAccFollowNode1" presStyleIdx="0" presStyleCnt="6" custScaleY="60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8EA2E-A559-447E-8245-AA94AC2A511F}" type="pres">
      <dgm:prSet presAssocID="{B8FB1D84-9472-4B1B-8A59-3BE423317C32}" presName="childTextBox" presStyleLbl="fgAccFollowNode1" presStyleIdx="1" presStyleCnt="6" custScaleY="60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10A6B-6AFC-4022-968D-79C7DA6D0DB4}" type="pres">
      <dgm:prSet presAssocID="{3FDED9BD-94ED-407C-86AC-B7D6B4EBACBE}" presName="childTextBox" presStyleLbl="fgAccFollowNode1" presStyleIdx="2" presStyleCnt="6" custScaleY="60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66FC98-1607-4D85-98C4-38032C2649D3}" type="pres">
      <dgm:prSet presAssocID="{7516064D-AE22-4FA2-9957-0FE37FD2AEFD}" presName="sp" presStyleCnt="0"/>
      <dgm:spPr/>
    </dgm:pt>
    <dgm:pt modelId="{BAEA2FC4-5CB3-40F6-A8A0-5263C2325AA6}" type="pres">
      <dgm:prSet presAssocID="{07282631-F8BC-4EDC-809C-C667153C28EB}" presName="arrowAndChildren" presStyleCnt="0"/>
      <dgm:spPr/>
    </dgm:pt>
    <dgm:pt modelId="{A35A85FB-3470-41DC-85E0-345DCE3DC98E}" type="pres">
      <dgm:prSet presAssocID="{07282631-F8BC-4EDC-809C-C667153C28EB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87294834-DABD-42DE-803B-4E4CFD9F2C1E}" type="pres">
      <dgm:prSet presAssocID="{07282631-F8BC-4EDC-809C-C667153C28EB}" presName="arrow" presStyleLbl="node1" presStyleIdx="1" presStyleCnt="2" custScaleY="74078"/>
      <dgm:spPr/>
      <dgm:t>
        <a:bodyPr/>
        <a:lstStyle/>
        <a:p>
          <a:endParaRPr lang="ru-RU"/>
        </a:p>
      </dgm:t>
    </dgm:pt>
    <dgm:pt modelId="{FCF11B97-AF79-4BA2-AFBD-56AF632BC89E}" type="pres">
      <dgm:prSet presAssocID="{07282631-F8BC-4EDC-809C-C667153C28EB}" presName="descendantArrow" presStyleCnt="0"/>
      <dgm:spPr/>
    </dgm:pt>
    <dgm:pt modelId="{E71CF361-5488-4044-95B9-EE2BB6AC0B76}" type="pres">
      <dgm:prSet presAssocID="{AA915D5D-87AA-498C-93FF-68B715DFF8D3}" presName="childTextArrow" presStyleLbl="fgAccFollowNode1" presStyleIdx="3" presStyleCnt="6" custScaleY="123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0E728B-F3C1-40CC-BA7C-DD6204570E28}" type="pres">
      <dgm:prSet presAssocID="{A9B0D11E-9EFE-44DD-B502-14473A0FEF30}" presName="childTextArrow" presStyleLbl="fgAccFollowNode1" presStyleIdx="4" presStyleCnt="6" custScaleY="123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C71A60-F709-42C5-8792-EE1B0247CEA4}" type="pres">
      <dgm:prSet presAssocID="{A5FACF97-0FF7-413E-B276-877B862DCD8F}" presName="childTextArrow" presStyleLbl="fgAccFollowNode1" presStyleIdx="5" presStyleCnt="6" custScaleY="1234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4A6B9E-B682-4AF4-B5FB-516B77EAF5CB}" type="presOf" srcId="{07282631-F8BC-4EDC-809C-C667153C28EB}" destId="{A35A85FB-3470-41DC-85E0-345DCE3DC98E}" srcOrd="0" destOrd="0" presId="urn:microsoft.com/office/officeart/2005/8/layout/process4"/>
    <dgm:cxn modelId="{A92A2131-5526-4DA7-AA67-FCE7B34BC156}" type="presOf" srcId="{07282631-F8BC-4EDC-809C-C667153C28EB}" destId="{87294834-DABD-42DE-803B-4E4CFD9F2C1E}" srcOrd="1" destOrd="0" presId="urn:microsoft.com/office/officeart/2005/8/layout/process4"/>
    <dgm:cxn modelId="{0CF34DE4-511C-4349-884F-E2AA6A3D0655}" srcId="{07282631-F8BC-4EDC-809C-C667153C28EB}" destId="{A9B0D11E-9EFE-44DD-B502-14473A0FEF30}" srcOrd="1" destOrd="0" parTransId="{3EB41312-BAAE-4602-8B62-4DF521589B32}" sibTransId="{C7C4122A-E309-465B-9801-D5F38A68BE9B}"/>
    <dgm:cxn modelId="{4B292D90-6163-4195-BDAD-F9BF93B40DAF}" srcId="{07282631-F8BC-4EDC-809C-C667153C28EB}" destId="{AA915D5D-87AA-498C-93FF-68B715DFF8D3}" srcOrd="0" destOrd="0" parTransId="{A20B915F-D48B-40F2-93D4-D5108CF840C9}" sibTransId="{03CBDD8B-ED51-4286-81BA-14B329C0B6CD}"/>
    <dgm:cxn modelId="{11FEB27F-6106-4244-9730-881072AFA8EB}" type="presOf" srcId="{AA915D5D-87AA-498C-93FF-68B715DFF8D3}" destId="{E71CF361-5488-4044-95B9-EE2BB6AC0B76}" srcOrd="0" destOrd="0" presId="urn:microsoft.com/office/officeart/2005/8/layout/process4"/>
    <dgm:cxn modelId="{40210E1E-1B8C-4F20-A292-7C823BDB19BA}" srcId="{07282631-F8BC-4EDC-809C-C667153C28EB}" destId="{A5FACF97-0FF7-413E-B276-877B862DCD8F}" srcOrd="2" destOrd="0" parTransId="{1F887055-C09D-4DE2-BD33-9815EDAA69A3}" sibTransId="{33110971-74A5-4BCB-B289-51C633ABD646}"/>
    <dgm:cxn modelId="{372A89AC-09DA-491A-9AB5-3385A09EB833}" type="presOf" srcId="{A9B0D11E-9EFE-44DD-B502-14473A0FEF30}" destId="{3B0E728B-F3C1-40CC-BA7C-DD6204570E28}" srcOrd="0" destOrd="0" presId="urn:microsoft.com/office/officeart/2005/8/layout/process4"/>
    <dgm:cxn modelId="{BDCF2BBA-E0CE-4910-BB48-B78D75F13ED4}" srcId="{B431F019-4741-4FF3-9486-7F5DCD76E69E}" destId="{B8FB1D84-9472-4B1B-8A59-3BE423317C32}" srcOrd="1" destOrd="0" parTransId="{267F23C4-E863-4D79-A3ED-FFCA5C433E65}" sibTransId="{31A45CFA-32D8-4E91-8791-9672051D7E52}"/>
    <dgm:cxn modelId="{277C180C-FD5E-49B7-A2EB-8C71F74723C9}" type="presOf" srcId="{81F846A1-50F1-44FF-91E5-ED78DA52273F}" destId="{7F26ABE8-5250-46C2-B1E1-8D02CFE92E5A}" srcOrd="0" destOrd="0" presId="urn:microsoft.com/office/officeart/2005/8/layout/process4"/>
    <dgm:cxn modelId="{DF3A71D1-C1E9-43AC-8C42-095DAC9C8943}" srcId="{B431F019-4741-4FF3-9486-7F5DCD76E69E}" destId="{3FDED9BD-94ED-407C-86AC-B7D6B4EBACBE}" srcOrd="2" destOrd="0" parTransId="{D1DD4648-AE4D-494B-9590-D74DA0E119DB}" sibTransId="{1AE73B59-DF35-48F6-A385-43909D76AE52}"/>
    <dgm:cxn modelId="{F8374349-3F6C-4CE6-8565-D29CE69B0570}" type="presOf" srcId="{B431F019-4741-4FF3-9486-7F5DCD76E69E}" destId="{B0C2D6A1-55A4-4499-ADE0-FF6862D405FE}" srcOrd="0" destOrd="0" presId="urn:microsoft.com/office/officeart/2005/8/layout/process4"/>
    <dgm:cxn modelId="{F05A7D73-E164-4011-B74A-5CF6A2933DEC}" srcId="{A43848B6-14CB-4617-AA22-47198C34875C}" destId="{07282631-F8BC-4EDC-809C-C667153C28EB}" srcOrd="0" destOrd="0" parTransId="{DE0A066A-8D0B-41A4-8341-7CA3DC5DB64C}" sibTransId="{7516064D-AE22-4FA2-9957-0FE37FD2AEFD}"/>
    <dgm:cxn modelId="{5195B58C-D41C-4961-8C28-A136E755F9BB}" type="presOf" srcId="{3FDED9BD-94ED-407C-86AC-B7D6B4EBACBE}" destId="{15310A6B-6AFC-4022-968D-79C7DA6D0DB4}" srcOrd="0" destOrd="0" presId="urn:microsoft.com/office/officeart/2005/8/layout/process4"/>
    <dgm:cxn modelId="{87599EFC-FDF4-4B1D-B79C-96364E7A4608}" srcId="{A43848B6-14CB-4617-AA22-47198C34875C}" destId="{B431F019-4741-4FF3-9486-7F5DCD76E69E}" srcOrd="1" destOrd="0" parTransId="{1677DD33-EAC0-4A3F-9196-D58B6F8B4DEF}" sibTransId="{95D239D3-6AD9-4971-8081-19A75F0A075E}"/>
    <dgm:cxn modelId="{A771B879-4274-4A49-9D9D-ACC6664364BC}" type="presOf" srcId="{A5FACF97-0FF7-413E-B276-877B862DCD8F}" destId="{8DC71A60-F709-42C5-8792-EE1B0247CEA4}" srcOrd="0" destOrd="0" presId="urn:microsoft.com/office/officeart/2005/8/layout/process4"/>
    <dgm:cxn modelId="{2749716C-86D3-4A1F-928F-C0EE543D2465}" type="presOf" srcId="{B8FB1D84-9472-4B1B-8A59-3BE423317C32}" destId="{F188EA2E-A559-447E-8245-AA94AC2A511F}" srcOrd="0" destOrd="0" presId="urn:microsoft.com/office/officeart/2005/8/layout/process4"/>
    <dgm:cxn modelId="{F9DE4C02-12E3-4B66-A82C-0512DF6D47D2}" type="presOf" srcId="{B431F019-4741-4FF3-9486-7F5DCD76E69E}" destId="{B902047B-83FD-48C7-8E81-EA191ECA8BE3}" srcOrd="1" destOrd="0" presId="urn:microsoft.com/office/officeart/2005/8/layout/process4"/>
    <dgm:cxn modelId="{5492BBF3-3C63-491D-8778-49C478F05FF0}" srcId="{B431F019-4741-4FF3-9486-7F5DCD76E69E}" destId="{81F846A1-50F1-44FF-91E5-ED78DA52273F}" srcOrd="0" destOrd="0" parTransId="{EDC8F508-25B8-44E6-B938-C3307E37F26A}" sibTransId="{DA9D1CE7-4A08-49B4-9BAB-FDA64A668F74}"/>
    <dgm:cxn modelId="{8E60E7B3-A666-468A-AB41-5EAA8BA13844}" type="presOf" srcId="{A43848B6-14CB-4617-AA22-47198C34875C}" destId="{1DAA4842-86BC-4C6B-B7D1-983C0E63DAB4}" srcOrd="0" destOrd="0" presId="urn:microsoft.com/office/officeart/2005/8/layout/process4"/>
    <dgm:cxn modelId="{E69E38F6-4004-4906-B8E0-0C69E3B06EB2}" type="presParOf" srcId="{1DAA4842-86BC-4C6B-B7D1-983C0E63DAB4}" destId="{A590F422-9E0E-4F94-B7D2-C2CE31541256}" srcOrd="0" destOrd="0" presId="urn:microsoft.com/office/officeart/2005/8/layout/process4"/>
    <dgm:cxn modelId="{EC2D296C-C010-4057-BA87-C810E9114E1B}" type="presParOf" srcId="{A590F422-9E0E-4F94-B7D2-C2CE31541256}" destId="{B0C2D6A1-55A4-4499-ADE0-FF6862D405FE}" srcOrd="0" destOrd="0" presId="urn:microsoft.com/office/officeart/2005/8/layout/process4"/>
    <dgm:cxn modelId="{DF07F6DC-AA84-4BD6-8439-424BE4E722BD}" type="presParOf" srcId="{A590F422-9E0E-4F94-B7D2-C2CE31541256}" destId="{B902047B-83FD-48C7-8E81-EA191ECA8BE3}" srcOrd="1" destOrd="0" presId="urn:microsoft.com/office/officeart/2005/8/layout/process4"/>
    <dgm:cxn modelId="{B3E2432A-024E-4F6A-9AD1-EF5E4F1B1AED}" type="presParOf" srcId="{A590F422-9E0E-4F94-B7D2-C2CE31541256}" destId="{FEB6BA0D-CE23-498E-BA3D-D747D8468E7A}" srcOrd="2" destOrd="0" presId="urn:microsoft.com/office/officeart/2005/8/layout/process4"/>
    <dgm:cxn modelId="{7C0F81BC-CE3B-43B3-8FAC-E2272374EE3C}" type="presParOf" srcId="{FEB6BA0D-CE23-498E-BA3D-D747D8468E7A}" destId="{7F26ABE8-5250-46C2-B1E1-8D02CFE92E5A}" srcOrd="0" destOrd="0" presId="urn:microsoft.com/office/officeart/2005/8/layout/process4"/>
    <dgm:cxn modelId="{FFA91AC5-EF73-4EA1-AB4F-6E527A53A9AB}" type="presParOf" srcId="{FEB6BA0D-CE23-498E-BA3D-D747D8468E7A}" destId="{F188EA2E-A559-447E-8245-AA94AC2A511F}" srcOrd="1" destOrd="0" presId="urn:microsoft.com/office/officeart/2005/8/layout/process4"/>
    <dgm:cxn modelId="{9AC2F078-31E9-4F02-880A-7FFD051F0C59}" type="presParOf" srcId="{FEB6BA0D-CE23-498E-BA3D-D747D8468E7A}" destId="{15310A6B-6AFC-4022-968D-79C7DA6D0DB4}" srcOrd="2" destOrd="0" presId="urn:microsoft.com/office/officeart/2005/8/layout/process4"/>
    <dgm:cxn modelId="{C6FD54D0-6B90-420F-9EE9-688BD3FEDE4A}" type="presParOf" srcId="{1DAA4842-86BC-4C6B-B7D1-983C0E63DAB4}" destId="{B866FC98-1607-4D85-98C4-38032C2649D3}" srcOrd="1" destOrd="0" presId="urn:microsoft.com/office/officeart/2005/8/layout/process4"/>
    <dgm:cxn modelId="{2A4F9340-7681-44DE-9A3A-D91D16458AF5}" type="presParOf" srcId="{1DAA4842-86BC-4C6B-B7D1-983C0E63DAB4}" destId="{BAEA2FC4-5CB3-40F6-A8A0-5263C2325AA6}" srcOrd="2" destOrd="0" presId="urn:microsoft.com/office/officeart/2005/8/layout/process4"/>
    <dgm:cxn modelId="{878BB9D6-7EA7-4B34-858A-5AE53CD688BF}" type="presParOf" srcId="{BAEA2FC4-5CB3-40F6-A8A0-5263C2325AA6}" destId="{A35A85FB-3470-41DC-85E0-345DCE3DC98E}" srcOrd="0" destOrd="0" presId="urn:microsoft.com/office/officeart/2005/8/layout/process4"/>
    <dgm:cxn modelId="{299C7F35-AD38-4779-874D-A0FB53E33944}" type="presParOf" srcId="{BAEA2FC4-5CB3-40F6-A8A0-5263C2325AA6}" destId="{87294834-DABD-42DE-803B-4E4CFD9F2C1E}" srcOrd="1" destOrd="0" presId="urn:microsoft.com/office/officeart/2005/8/layout/process4"/>
    <dgm:cxn modelId="{DF4AA16E-00A4-47AC-BC30-640C39E6E543}" type="presParOf" srcId="{BAEA2FC4-5CB3-40F6-A8A0-5263C2325AA6}" destId="{FCF11B97-AF79-4BA2-AFBD-56AF632BC89E}" srcOrd="2" destOrd="0" presId="urn:microsoft.com/office/officeart/2005/8/layout/process4"/>
    <dgm:cxn modelId="{AA8E3D06-DA15-402F-9E4E-D5B55C3C5EB7}" type="presParOf" srcId="{FCF11B97-AF79-4BA2-AFBD-56AF632BC89E}" destId="{E71CF361-5488-4044-95B9-EE2BB6AC0B76}" srcOrd="0" destOrd="0" presId="urn:microsoft.com/office/officeart/2005/8/layout/process4"/>
    <dgm:cxn modelId="{06D6E8F6-DF4B-44BD-BCAC-ADD1CA22904E}" type="presParOf" srcId="{FCF11B97-AF79-4BA2-AFBD-56AF632BC89E}" destId="{3B0E728B-F3C1-40CC-BA7C-DD6204570E28}" srcOrd="1" destOrd="0" presId="urn:microsoft.com/office/officeart/2005/8/layout/process4"/>
    <dgm:cxn modelId="{4BB3F7F3-0030-4536-BF0A-F2BC24392DBE}" type="presParOf" srcId="{FCF11B97-AF79-4BA2-AFBD-56AF632BC89E}" destId="{8DC71A60-F709-42C5-8792-EE1B0247CEA4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3848B6-14CB-4617-AA22-47198C34875C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386B10-A397-45D3-B27C-CCA3BF955F2B}">
      <dgm:prSet phldrT="[Текст]" custT="1"/>
      <dgm:spPr/>
      <dgm:t>
        <a:bodyPr/>
        <a:lstStyle/>
        <a:p>
          <a:r>
            <a:rPr lang="ru-RU" sz="2000" b="1" dirty="0" smtClean="0"/>
            <a:t>Источники позитивных изменений городской и региональной среды</a:t>
          </a:r>
          <a:endParaRPr lang="ru-RU" sz="2000" b="1" dirty="0"/>
        </a:p>
      </dgm:t>
    </dgm:pt>
    <dgm:pt modelId="{C917CE6B-663D-48E7-8077-F747A2C29D6F}" type="parTrans" cxnId="{741AFE17-E057-4FA8-ACD6-21D686C8E9D5}">
      <dgm:prSet/>
      <dgm:spPr/>
      <dgm:t>
        <a:bodyPr/>
        <a:lstStyle/>
        <a:p>
          <a:endParaRPr lang="ru-RU" sz="2000" b="1"/>
        </a:p>
      </dgm:t>
    </dgm:pt>
    <dgm:pt modelId="{BEDE7CBC-4094-4322-95C0-CAD805E99A52}" type="sibTrans" cxnId="{741AFE17-E057-4FA8-ACD6-21D686C8E9D5}">
      <dgm:prSet/>
      <dgm:spPr/>
      <dgm:t>
        <a:bodyPr/>
        <a:lstStyle/>
        <a:p>
          <a:endParaRPr lang="ru-RU" sz="2000" b="1"/>
        </a:p>
      </dgm:t>
    </dgm:pt>
    <dgm:pt modelId="{EDA8916B-BFEE-4FC4-A3E7-B442F231FF69}">
      <dgm:prSet phldrT="[Текст]" custT="1"/>
      <dgm:spPr/>
      <dgm:t>
        <a:bodyPr/>
        <a:lstStyle/>
        <a:p>
          <a:r>
            <a:rPr lang="ru-RU" sz="2000" b="1" dirty="0" smtClean="0"/>
            <a:t>Центр развития проектной деятельности </a:t>
          </a:r>
          <a:r>
            <a:rPr lang="ru-RU" sz="2000" b="1" dirty="0" err="1" smtClean="0"/>
            <a:t>АлтГУ</a:t>
          </a:r>
          <a:endParaRPr lang="ru-RU" sz="2000" b="1" dirty="0"/>
        </a:p>
      </dgm:t>
    </dgm:pt>
    <dgm:pt modelId="{1FCF542B-48B5-40B0-8EE9-7460398BF2CE}" type="parTrans" cxnId="{AC252EB8-6C6B-4688-BB4F-D0592D3847BB}">
      <dgm:prSet/>
      <dgm:spPr/>
      <dgm:t>
        <a:bodyPr/>
        <a:lstStyle/>
        <a:p>
          <a:endParaRPr lang="ru-RU" sz="2000" b="1"/>
        </a:p>
      </dgm:t>
    </dgm:pt>
    <dgm:pt modelId="{E4F3F79E-A8A6-479F-A1F3-F0FAF5BC22EC}" type="sibTrans" cxnId="{AC252EB8-6C6B-4688-BB4F-D0592D3847BB}">
      <dgm:prSet/>
      <dgm:spPr/>
      <dgm:t>
        <a:bodyPr/>
        <a:lstStyle/>
        <a:p>
          <a:endParaRPr lang="ru-RU" sz="2000" b="1"/>
        </a:p>
      </dgm:t>
    </dgm:pt>
    <dgm:pt modelId="{38D753C1-57E2-4A1B-A564-9629ABC7E374}">
      <dgm:prSet phldrT="[Текст]" custT="1"/>
      <dgm:spPr/>
      <dgm:t>
        <a:bodyPr/>
        <a:lstStyle/>
        <a:p>
          <a:r>
            <a:rPr lang="ru-RU" sz="2000" b="1" dirty="0" err="1" smtClean="0"/>
            <a:t>Межведомст</a:t>
          </a:r>
          <a:r>
            <a:rPr lang="ru-RU" sz="2000" b="1" dirty="0" smtClean="0"/>
            <a:t>-венный </a:t>
          </a:r>
          <a:r>
            <a:rPr lang="ru-RU" sz="2000" b="1" dirty="0" smtClean="0"/>
            <a:t>проектный офис </a:t>
          </a:r>
          <a:r>
            <a:rPr lang="ru-RU" sz="2000" b="1" dirty="0" err="1" smtClean="0"/>
            <a:t>АлтГУ</a:t>
          </a:r>
          <a:endParaRPr lang="ru-RU" sz="2000" b="1" dirty="0"/>
        </a:p>
      </dgm:t>
    </dgm:pt>
    <dgm:pt modelId="{0D940BAC-E640-4192-96BF-C688407C8A84}" type="parTrans" cxnId="{B9CFE211-C91A-4ED0-A5B5-C1788AD120E8}">
      <dgm:prSet/>
      <dgm:spPr/>
      <dgm:t>
        <a:bodyPr/>
        <a:lstStyle/>
        <a:p>
          <a:endParaRPr lang="ru-RU" sz="2000" b="1"/>
        </a:p>
      </dgm:t>
    </dgm:pt>
    <dgm:pt modelId="{9896BE26-465B-42EC-87B3-9F51DBABFEF1}" type="sibTrans" cxnId="{B9CFE211-C91A-4ED0-A5B5-C1788AD120E8}">
      <dgm:prSet/>
      <dgm:spPr/>
      <dgm:t>
        <a:bodyPr/>
        <a:lstStyle/>
        <a:p>
          <a:endParaRPr lang="ru-RU" sz="2000" b="1"/>
        </a:p>
      </dgm:t>
    </dgm:pt>
    <dgm:pt modelId="{AF4943AD-8107-4A41-B525-CD3269A7B3B7}" type="pres">
      <dgm:prSet presAssocID="{A43848B6-14CB-4617-AA22-47198C34875C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96B7FC3-9A77-4CC8-89CB-AA2804809C14}" type="pres">
      <dgm:prSet presAssocID="{EDA8916B-BFEE-4FC4-A3E7-B442F231FF69}" presName="Accent1" presStyleCnt="0"/>
      <dgm:spPr/>
    </dgm:pt>
    <dgm:pt modelId="{B72B9611-23A9-48BD-9FF1-C01B39BCF75D}" type="pres">
      <dgm:prSet presAssocID="{EDA8916B-BFEE-4FC4-A3E7-B442F231FF69}" presName="Accent" presStyleLbl="node1" presStyleIdx="0" presStyleCnt="3"/>
      <dgm:spPr/>
    </dgm:pt>
    <dgm:pt modelId="{61896825-92A3-469F-865E-D2712C8A4800}" type="pres">
      <dgm:prSet presAssocID="{EDA8916B-BFEE-4FC4-A3E7-B442F231FF69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32D09-A643-4ADC-8A87-5A93E47240B5}" type="pres">
      <dgm:prSet presAssocID="{38D753C1-57E2-4A1B-A564-9629ABC7E374}" presName="Accent2" presStyleCnt="0"/>
      <dgm:spPr/>
    </dgm:pt>
    <dgm:pt modelId="{69690AFD-AB5A-44BB-B633-8C5F6ECE7BD7}" type="pres">
      <dgm:prSet presAssocID="{38D753C1-57E2-4A1B-A564-9629ABC7E374}" presName="Accent" presStyleLbl="node1" presStyleIdx="1" presStyleCnt="3"/>
      <dgm:spPr/>
    </dgm:pt>
    <dgm:pt modelId="{6101FA03-EAD1-41F0-B3CF-5787E98342CF}" type="pres">
      <dgm:prSet presAssocID="{38D753C1-57E2-4A1B-A564-9629ABC7E37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83A27-A0A3-459D-BC32-0279CB32A648}" type="pres">
      <dgm:prSet presAssocID="{46386B10-A397-45D3-B27C-CCA3BF955F2B}" presName="Accent3" presStyleCnt="0"/>
      <dgm:spPr/>
    </dgm:pt>
    <dgm:pt modelId="{C7863C3B-368F-4311-8543-0D58F0917AB3}" type="pres">
      <dgm:prSet presAssocID="{46386B10-A397-45D3-B27C-CCA3BF955F2B}" presName="Accent" presStyleLbl="node1" presStyleIdx="2" presStyleCnt="3"/>
      <dgm:spPr/>
    </dgm:pt>
    <dgm:pt modelId="{8086AEFD-9FC2-4526-AC9B-AA4218560D15}" type="pres">
      <dgm:prSet presAssocID="{46386B10-A397-45D3-B27C-CCA3BF955F2B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52854B-08C2-4B94-B5F3-E3C630166366}" type="presOf" srcId="{46386B10-A397-45D3-B27C-CCA3BF955F2B}" destId="{8086AEFD-9FC2-4526-AC9B-AA4218560D15}" srcOrd="0" destOrd="0" presId="urn:microsoft.com/office/officeart/2009/layout/CircleArrowProcess"/>
    <dgm:cxn modelId="{B9CFE211-C91A-4ED0-A5B5-C1788AD120E8}" srcId="{A43848B6-14CB-4617-AA22-47198C34875C}" destId="{38D753C1-57E2-4A1B-A564-9629ABC7E374}" srcOrd="1" destOrd="0" parTransId="{0D940BAC-E640-4192-96BF-C688407C8A84}" sibTransId="{9896BE26-465B-42EC-87B3-9F51DBABFEF1}"/>
    <dgm:cxn modelId="{57589193-1008-401E-8907-49FC1554F6B3}" type="presOf" srcId="{EDA8916B-BFEE-4FC4-A3E7-B442F231FF69}" destId="{61896825-92A3-469F-865E-D2712C8A4800}" srcOrd="0" destOrd="0" presId="urn:microsoft.com/office/officeart/2009/layout/CircleArrowProcess"/>
    <dgm:cxn modelId="{6BFD923F-F0A9-4FF6-B16D-B48CA4B8B002}" type="presOf" srcId="{A43848B6-14CB-4617-AA22-47198C34875C}" destId="{AF4943AD-8107-4A41-B525-CD3269A7B3B7}" srcOrd="0" destOrd="0" presId="urn:microsoft.com/office/officeart/2009/layout/CircleArrowProcess"/>
    <dgm:cxn modelId="{741AFE17-E057-4FA8-ACD6-21D686C8E9D5}" srcId="{A43848B6-14CB-4617-AA22-47198C34875C}" destId="{46386B10-A397-45D3-B27C-CCA3BF955F2B}" srcOrd="2" destOrd="0" parTransId="{C917CE6B-663D-48E7-8077-F747A2C29D6F}" sibTransId="{BEDE7CBC-4094-4322-95C0-CAD805E99A52}"/>
    <dgm:cxn modelId="{AC252EB8-6C6B-4688-BB4F-D0592D3847BB}" srcId="{A43848B6-14CB-4617-AA22-47198C34875C}" destId="{EDA8916B-BFEE-4FC4-A3E7-B442F231FF69}" srcOrd="0" destOrd="0" parTransId="{1FCF542B-48B5-40B0-8EE9-7460398BF2CE}" sibTransId="{E4F3F79E-A8A6-479F-A1F3-F0FAF5BC22EC}"/>
    <dgm:cxn modelId="{0B69FF45-B432-45A0-BDBC-7746588AA9AF}" type="presOf" srcId="{38D753C1-57E2-4A1B-A564-9629ABC7E374}" destId="{6101FA03-EAD1-41F0-B3CF-5787E98342CF}" srcOrd="0" destOrd="0" presId="urn:microsoft.com/office/officeart/2009/layout/CircleArrowProcess"/>
    <dgm:cxn modelId="{1675D94B-CE99-44F7-93B0-1A9B61ED1D7A}" type="presParOf" srcId="{AF4943AD-8107-4A41-B525-CD3269A7B3B7}" destId="{D96B7FC3-9A77-4CC8-89CB-AA2804809C14}" srcOrd="0" destOrd="0" presId="urn:microsoft.com/office/officeart/2009/layout/CircleArrowProcess"/>
    <dgm:cxn modelId="{1831B857-5AA5-4066-9ECD-A1C7D03200D6}" type="presParOf" srcId="{D96B7FC3-9A77-4CC8-89CB-AA2804809C14}" destId="{B72B9611-23A9-48BD-9FF1-C01B39BCF75D}" srcOrd="0" destOrd="0" presId="urn:microsoft.com/office/officeart/2009/layout/CircleArrowProcess"/>
    <dgm:cxn modelId="{20494FB6-3CB5-4344-B774-E86B04A0766F}" type="presParOf" srcId="{AF4943AD-8107-4A41-B525-CD3269A7B3B7}" destId="{61896825-92A3-469F-865E-D2712C8A4800}" srcOrd="1" destOrd="0" presId="urn:microsoft.com/office/officeart/2009/layout/CircleArrowProcess"/>
    <dgm:cxn modelId="{0DF0A840-6576-47E7-B2B1-7043DC734FC0}" type="presParOf" srcId="{AF4943AD-8107-4A41-B525-CD3269A7B3B7}" destId="{64032D09-A643-4ADC-8A87-5A93E47240B5}" srcOrd="2" destOrd="0" presId="urn:microsoft.com/office/officeart/2009/layout/CircleArrowProcess"/>
    <dgm:cxn modelId="{8C5418A8-FDA5-4641-96EF-060F320D78C7}" type="presParOf" srcId="{64032D09-A643-4ADC-8A87-5A93E47240B5}" destId="{69690AFD-AB5A-44BB-B633-8C5F6ECE7BD7}" srcOrd="0" destOrd="0" presId="urn:microsoft.com/office/officeart/2009/layout/CircleArrowProcess"/>
    <dgm:cxn modelId="{31713F74-F630-4110-A507-2D988377ADA3}" type="presParOf" srcId="{AF4943AD-8107-4A41-B525-CD3269A7B3B7}" destId="{6101FA03-EAD1-41F0-B3CF-5787E98342CF}" srcOrd="3" destOrd="0" presId="urn:microsoft.com/office/officeart/2009/layout/CircleArrowProcess"/>
    <dgm:cxn modelId="{8087DC34-88F3-4740-8B16-00D83DA354E1}" type="presParOf" srcId="{AF4943AD-8107-4A41-B525-CD3269A7B3B7}" destId="{0BA83A27-A0A3-459D-BC32-0279CB32A648}" srcOrd="4" destOrd="0" presId="urn:microsoft.com/office/officeart/2009/layout/CircleArrowProcess"/>
    <dgm:cxn modelId="{2E907E91-F35F-4F61-86D6-89DEC828FB6C}" type="presParOf" srcId="{0BA83A27-A0A3-459D-BC32-0279CB32A648}" destId="{C7863C3B-368F-4311-8543-0D58F0917AB3}" srcOrd="0" destOrd="0" presId="urn:microsoft.com/office/officeart/2009/layout/CircleArrowProcess"/>
    <dgm:cxn modelId="{23847B8C-8F03-4DD0-96B8-CDDB42DDE4CE}" type="presParOf" srcId="{AF4943AD-8107-4A41-B525-CD3269A7B3B7}" destId="{8086AEFD-9FC2-4526-AC9B-AA4218560D1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4A78B-4E46-44DA-8BAD-992363F9E377}">
      <dsp:nvSpPr>
        <dsp:cNvPr id="0" name=""/>
        <dsp:cNvSpPr/>
      </dsp:nvSpPr>
      <dsp:spPr>
        <a:xfrm>
          <a:off x="3543060" y="314403"/>
          <a:ext cx="4795636" cy="1665461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43E4E1-2543-4E97-AA36-8AD414FA7FE2}">
      <dsp:nvSpPr>
        <dsp:cNvPr id="0" name=""/>
        <dsp:cNvSpPr/>
      </dsp:nvSpPr>
      <dsp:spPr>
        <a:xfrm>
          <a:off x="5483620" y="4392552"/>
          <a:ext cx="929386" cy="594807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4662E-F412-4EE9-B294-056FD2CF82DE}">
      <dsp:nvSpPr>
        <dsp:cNvPr id="0" name=""/>
        <dsp:cNvSpPr/>
      </dsp:nvSpPr>
      <dsp:spPr>
        <a:xfrm>
          <a:off x="3717784" y="5123862"/>
          <a:ext cx="4461057" cy="824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Межведомственный проектный офис</a:t>
          </a:r>
          <a:r>
            <a:rPr lang="en-US" sz="1600" b="0" kern="1200" dirty="0" smtClean="0">
              <a:latin typeface="+mn-lt"/>
            </a:rPr>
            <a:t> </a:t>
          </a:r>
          <a:r>
            <a:rPr lang="ru-RU" sz="1600" b="0" kern="1200" dirty="0" err="1" smtClean="0">
              <a:latin typeface="+mn-lt"/>
            </a:rPr>
            <a:t>АлтГУ</a:t>
          </a:r>
          <a:r>
            <a:rPr lang="ru-RU" sz="1600" b="0" kern="1200" dirty="0" smtClean="0">
              <a:latin typeface="+mn-lt"/>
            </a:rPr>
            <a:t> –управление процессами взаимодействия участников развития</a:t>
          </a:r>
          <a:endParaRPr lang="ru-RU" sz="1600" b="0" kern="1200" dirty="0">
            <a:latin typeface="+mn-lt"/>
          </a:endParaRPr>
        </a:p>
      </dsp:txBody>
      <dsp:txXfrm>
        <a:off x="3717784" y="5123862"/>
        <a:ext cx="4461057" cy="824213"/>
      </dsp:txXfrm>
    </dsp:sp>
    <dsp:sp modelId="{6E6ACCC5-79FA-4BDB-8C58-298138CF176B}">
      <dsp:nvSpPr>
        <dsp:cNvPr id="0" name=""/>
        <dsp:cNvSpPr/>
      </dsp:nvSpPr>
      <dsp:spPr>
        <a:xfrm>
          <a:off x="5286590" y="2108491"/>
          <a:ext cx="1672896" cy="167289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latin typeface="+mn-lt"/>
              <a:cs typeface="Arial" pitchFamily="34" charset="0"/>
            </a:rPr>
            <a:t>Региональный проектный офис по инновационному развитию Алтайского края</a:t>
          </a:r>
          <a:endParaRPr lang="ru-RU" sz="1400" b="0" kern="1200" dirty="0">
            <a:latin typeface="+mn-lt"/>
          </a:endParaRPr>
        </a:p>
      </dsp:txBody>
      <dsp:txXfrm>
        <a:off x="5531580" y="2353481"/>
        <a:ext cx="1182916" cy="1182916"/>
      </dsp:txXfrm>
    </dsp:sp>
    <dsp:sp modelId="{4C005D20-6247-4E43-A2E8-BD12AED75EF4}">
      <dsp:nvSpPr>
        <dsp:cNvPr id="0" name=""/>
        <dsp:cNvSpPr/>
      </dsp:nvSpPr>
      <dsp:spPr>
        <a:xfrm>
          <a:off x="4089539" y="853447"/>
          <a:ext cx="1672896" cy="167289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Социальные сообщества и организации социальной сферы</a:t>
          </a:r>
          <a:endParaRPr lang="ru-RU" sz="1600" b="0" kern="1200" dirty="0">
            <a:latin typeface="+mn-lt"/>
          </a:endParaRPr>
        </a:p>
      </dsp:txBody>
      <dsp:txXfrm>
        <a:off x="4334529" y="1098437"/>
        <a:ext cx="1182916" cy="1182916"/>
      </dsp:txXfrm>
    </dsp:sp>
    <dsp:sp modelId="{77D1EAB5-A4EF-4ADA-B07C-A4ED24B88FFB}">
      <dsp:nvSpPr>
        <dsp:cNvPr id="0" name=""/>
        <dsp:cNvSpPr/>
      </dsp:nvSpPr>
      <dsp:spPr>
        <a:xfrm>
          <a:off x="5799611" y="448978"/>
          <a:ext cx="1672896" cy="167289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Объединения предпринимателей</a:t>
          </a:r>
          <a:endParaRPr lang="ru-RU" sz="1600" b="0" kern="1200" dirty="0">
            <a:latin typeface="+mn-lt"/>
          </a:endParaRPr>
        </a:p>
      </dsp:txBody>
      <dsp:txXfrm>
        <a:off x="6044601" y="693968"/>
        <a:ext cx="1182916" cy="1182916"/>
      </dsp:txXfrm>
    </dsp:sp>
    <dsp:sp modelId="{174918D0-7BE8-4EFB-BD07-3E13ACAD1913}">
      <dsp:nvSpPr>
        <dsp:cNvPr id="0" name=""/>
        <dsp:cNvSpPr/>
      </dsp:nvSpPr>
      <dsp:spPr>
        <a:xfrm>
          <a:off x="3346030" y="109938"/>
          <a:ext cx="5204566" cy="4163653"/>
        </a:xfrm>
        <a:prstGeom prst="funnel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FE298-BE4D-48A7-8234-51E1D1DF921B}">
      <dsp:nvSpPr>
        <dsp:cNvPr id="0" name=""/>
        <dsp:cNvSpPr/>
      </dsp:nvSpPr>
      <dsp:spPr>
        <a:xfrm>
          <a:off x="-6725761" y="-1028469"/>
          <a:ext cx="8005014" cy="8005014"/>
        </a:xfrm>
        <a:prstGeom prst="blockArc">
          <a:avLst>
            <a:gd name="adj1" fmla="val 18900000"/>
            <a:gd name="adj2" fmla="val 2700000"/>
            <a:gd name="adj3" fmla="val 270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173ED-4AC6-4B07-8142-55452F728808}">
      <dsp:nvSpPr>
        <dsp:cNvPr id="0" name=""/>
        <dsp:cNvSpPr/>
      </dsp:nvSpPr>
      <dsp:spPr>
        <a:xfrm>
          <a:off x="476143" y="313225"/>
          <a:ext cx="5222344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ea typeface="Calibri"/>
              <a:cs typeface="Times New Roman"/>
            </a:rPr>
            <a:t>управление процессами формирования инновационной среды в регионе</a:t>
          </a:r>
          <a:endParaRPr lang="ru-RU" sz="1600" b="0" kern="1200" dirty="0">
            <a:latin typeface="+mn-lt"/>
          </a:endParaRPr>
        </a:p>
      </dsp:txBody>
      <dsp:txXfrm>
        <a:off x="476143" y="313225"/>
        <a:ext cx="5222344" cy="626213"/>
      </dsp:txXfrm>
    </dsp:sp>
    <dsp:sp modelId="{8C0ED369-8FA5-4141-8A60-423231CB6E38}">
      <dsp:nvSpPr>
        <dsp:cNvPr id="0" name=""/>
        <dsp:cNvSpPr/>
      </dsp:nvSpPr>
      <dsp:spPr>
        <a:xfrm>
          <a:off x="84760" y="234949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6DFE9-A931-4CDF-A04D-0885F576B65F}">
      <dsp:nvSpPr>
        <dsp:cNvPr id="0" name=""/>
        <dsp:cNvSpPr/>
      </dsp:nvSpPr>
      <dsp:spPr>
        <a:xfrm>
          <a:off x="991246" y="1252426"/>
          <a:ext cx="4707241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целеполагание и укрупненное планирование </a:t>
          </a:r>
          <a:endParaRPr lang="ru-RU" sz="1600" b="0" kern="1200" dirty="0">
            <a:latin typeface="+mn-lt"/>
          </a:endParaRPr>
        </a:p>
      </dsp:txBody>
      <dsp:txXfrm>
        <a:off x="991246" y="1252426"/>
        <a:ext cx="4707241" cy="626213"/>
      </dsp:txXfrm>
    </dsp:sp>
    <dsp:sp modelId="{526F1619-CC32-4B8B-8D0E-A617EFD16496}">
      <dsp:nvSpPr>
        <dsp:cNvPr id="0" name=""/>
        <dsp:cNvSpPr/>
      </dsp:nvSpPr>
      <dsp:spPr>
        <a:xfrm>
          <a:off x="599863" y="1174150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7AF343-34AA-4511-B6AD-E935612E4C94}">
      <dsp:nvSpPr>
        <dsp:cNvPr id="0" name=""/>
        <dsp:cNvSpPr/>
      </dsp:nvSpPr>
      <dsp:spPr>
        <a:xfrm>
          <a:off x="1226790" y="2191628"/>
          <a:ext cx="4471697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формирование перечня приоритетных проектов</a:t>
          </a:r>
        </a:p>
      </dsp:txBody>
      <dsp:txXfrm>
        <a:off x="1226790" y="2191628"/>
        <a:ext cx="4471697" cy="626213"/>
      </dsp:txXfrm>
    </dsp:sp>
    <dsp:sp modelId="{696DBBD9-726B-47B0-8552-6E1418F42C0C}">
      <dsp:nvSpPr>
        <dsp:cNvPr id="0" name=""/>
        <dsp:cNvSpPr/>
      </dsp:nvSpPr>
      <dsp:spPr>
        <a:xfrm>
          <a:off x="835407" y="2113351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0D9673-A2D3-44A8-A46C-4FBFF92A5ADF}">
      <dsp:nvSpPr>
        <dsp:cNvPr id="0" name=""/>
        <dsp:cNvSpPr/>
      </dsp:nvSpPr>
      <dsp:spPr>
        <a:xfrm>
          <a:off x="1226790" y="3130234"/>
          <a:ext cx="4471697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развитие механизмов государственно-частного партнерства</a:t>
          </a:r>
        </a:p>
      </dsp:txBody>
      <dsp:txXfrm>
        <a:off x="1226790" y="3130234"/>
        <a:ext cx="4471697" cy="626213"/>
      </dsp:txXfrm>
    </dsp:sp>
    <dsp:sp modelId="{61D05F37-448E-4848-AAF1-A00A34D24A17}">
      <dsp:nvSpPr>
        <dsp:cNvPr id="0" name=""/>
        <dsp:cNvSpPr/>
      </dsp:nvSpPr>
      <dsp:spPr>
        <a:xfrm>
          <a:off x="835407" y="3051957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DF7C32-9F68-4BD7-868B-C7C225C7178A}">
      <dsp:nvSpPr>
        <dsp:cNvPr id="0" name=""/>
        <dsp:cNvSpPr/>
      </dsp:nvSpPr>
      <dsp:spPr>
        <a:xfrm>
          <a:off x="991246" y="4069435"/>
          <a:ext cx="4707241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ресурсное обеспечение мер поддержки</a:t>
          </a:r>
        </a:p>
      </dsp:txBody>
      <dsp:txXfrm>
        <a:off x="991246" y="4069435"/>
        <a:ext cx="4707241" cy="626213"/>
      </dsp:txXfrm>
    </dsp:sp>
    <dsp:sp modelId="{06477934-5D69-4EC8-930F-CFBB4638B60B}">
      <dsp:nvSpPr>
        <dsp:cNvPr id="0" name=""/>
        <dsp:cNvSpPr/>
      </dsp:nvSpPr>
      <dsp:spPr>
        <a:xfrm>
          <a:off x="599863" y="3991158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482E6-2120-490A-87AB-9D71A0725508}">
      <dsp:nvSpPr>
        <dsp:cNvPr id="0" name=""/>
        <dsp:cNvSpPr/>
      </dsp:nvSpPr>
      <dsp:spPr>
        <a:xfrm>
          <a:off x="476143" y="5008636"/>
          <a:ext cx="5222344" cy="62621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05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мониторинг и контроль рисков проекта</a:t>
          </a:r>
          <a:endParaRPr lang="ru-RU" sz="1600" b="0" kern="1200" dirty="0">
            <a:latin typeface="+mn-lt"/>
            <a:cs typeface="Arial" pitchFamily="34" charset="0"/>
          </a:endParaRPr>
        </a:p>
      </dsp:txBody>
      <dsp:txXfrm>
        <a:off x="476143" y="5008636"/>
        <a:ext cx="5222344" cy="626213"/>
      </dsp:txXfrm>
    </dsp:sp>
    <dsp:sp modelId="{2025FE43-41C1-4C10-A049-07C69E5AA024}">
      <dsp:nvSpPr>
        <dsp:cNvPr id="0" name=""/>
        <dsp:cNvSpPr/>
      </dsp:nvSpPr>
      <dsp:spPr>
        <a:xfrm>
          <a:off x="84760" y="4930360"/>
          <a:ext cx="782766" cy="78276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FE298-BE4D-48A7-8234-51E1D1DF921B}">
      <dsp:nvSpPr>
        <dsp:cNvPr id="0" name=""/>
        <dsp:cNvSpPr/>
      </dsp:nvSpPr>
      <dsp:spPr>
        <a:xfrm>
          <a:off x="4503995" y="-1028469"/>
          <a:ext cx="8005014" cy="8005014"/>
        </a:xfrm>
        <a:prstGeom prst="blockArc">
          <a:avLst>
            <a:gd name="adj1" fmla="val 8100000"/>
            <a:gd name="adj2" fmla="val 13500000"/>
            <a:gd name="adj3" fmla="val 27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A0792-CB9E-4C52-A126-66D78C4D0136}">
      <dsp:nvSpPr>
        <dsp:cNvPr id="0" name=""/>
        <dsp:cNvSpPr/>
      </dsp:nvSpPr>
      <dsp:spPr>
        <a:xfrm>
          <a:off x="84760" y="313225"/>
          <a:ext cx="5222344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Отладка механизмов кооперации и сотрудничества власти, бизнеса и гражданского общества</a:t>
          </a:r>
          <a:endParaRPr lang="ru-RU" sz="1600" b="0" kern="1200" dirty="0">
            <a:latin typeface="+mn-lt"/>
          </a:endParaRPr>
        </a:p>
      </dsp:txBody>
      <dsp:txXfrm>
        <a:off x="84760" y="313225"/>
        <a:ext cx="5222344" cy="626213"/>
      </dsp:txXfrm>
    </dsp:sp>
    <dsp:sp modelId="{219E8F98-61F9-4754-A25A-2CFB7341E819}">
      <dsp:nvSpPr>
        <dsp:cNvPr id="0" name=""/>
        <dsp:cNvSpPr/>
      </dsp:nvSpPr>
      <dsp:spPr>
        <a:xfrm>
          <a:off x="4915721" y="234949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9F4BB-6B27-430B-A80C-91AC12DCC178}">
      <dsp:nvSpPr>
        <dsp:cNvPr id="0" name=""/>
        <dsp:cNvSpPr/>
      </dsp:nvSpPr>
      <dsp:spPr>
        <a:xfrm>
          <a:off x="84760" y="1252426"/>
          <a:ext cx="4707241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Детализированное планирование проекта</a:t>
          </a:r>
          <a:endParaRPr lang="ru-RU" sz="1600" b="0" kern="1200" dirty="0">
            <a:latin typeface="+mn-lt"/>
          </a:endParaRPr>
        </a:p>
      </dsp:txBody>
      <dsp:txXfrm>
        <a:off x="84760" y="1252426"/>
        <a:ext cx="4707241" cy="626213"/>
      </dsp:txXfrm>
    </dsp:sp>
    <dsp:sp modelId="{526F1619-CC32-4B8B-8D0E-A617EFD16496}">
      <dsp:nvSpPr>
        <dsp:cNvPr id="0" name=""/>
        <dsp:cNvSpPr/>
      </dsp:nvSpPr>
      <dsp:spPr>
        <a:xfrm>
          <a:off x="4400617" y="1174150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D04A0E-1820-4BE0-83A8-D9772A3DA8BA}">
      <dsp:nvSpPr>
        <dsp:cNvPr id="0" name=""/>
        <dsp:cNvSpPr/>
      </dsp:nvSpPr>
      <dsp:spPr>
        <a:xfrm>
          <a:off x="84760" y="2191628"/>
          <a:ext cx="4471697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Идентификация </a:t>
          </a:r>
          <a:r>
            <a:rPr lang="ru-RU" sz="1600" b="0" kern="1200" dirty="0" err="1" smtClean="0">
              <a:latin typeface="+mn-lt"/>
              <a:cs typeface="Arial" pitchFamily="34" charset="0"/>
            </a:rPr>
            <a:t>стейкхолдеров</a:t>
          </a:r>
          <a:endParaRPr lang="ru-RU" sz="1600" b="0" kern="1200" dirty="0" smtClean="0">
            <a:latin typeface="+mn-lt"/>
            <a:cs typeface="Arial" pitchFamily="34" charset="0"/>
          </a:endParaRPr>
        </a:p>
      </dsp:txBody>
      <dsp:txXfrm>
        <a:off x="84760" y="2191628"/>
        <a:ext cx="4471697" cy="626213"/>
      </dsp:txXfrm>
    </dsp:sp>
    <dsp:sp modelId="{696DBBD9-726B-47B0-8552-6E1418F42C0C}">
      <dsp:nvSpPr>
        <dsp:cNvPr id="0" name=""/>
        <dsp:cNvSpPr/>
      </dsp:nvSpPr>
      <dsp:spPr>
        <a:xfrm>
          <a:off x="4165073" y="2113351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6DB93-230D-4902-8C70-37DB42F42EC2}">
      <dsp:nvSpPr>
        <dsp:cNvPr id="0" name=""/>
        <dsp:cNvSpPr/>
      </dsp:nvSpPr>
      <dsp:spPr>
        <a:xfrm>
          <a:off x="84760" y="3130234"/>
          <a:ext cx="4471697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Планирование работ со </a:t>
          </a:r>
          <a:r>
            <a:rPr lang="ru-RU" sz="1600" b="0" kern="1200" dirty="0" err="1" smtClean="0">
              <a:latin typeface="+mn-lt"/>
              <a:cs typeface="Arial" pitchFamily="34" charset="0"/>
            </a:rPr>
            <a:t>стейкхолдерами</a:t>
          </a:r>
          <a:r>
            <a:rPr lang="ru-RU" sz="1600" b="0" kern="1200" dirty="0" smtClean="0">
              <a:latin typeface="+mn-lt"/>
              <a:cs typeface="Arial" pitchFamily="34" charset="0"/>
            </a:rPr>
            <a:t> и управление коммуникациями</a:t>
          </a:r>
        </a:p>
      </dsp:txBody>
      <dsp:txXfrm>
        <a:off x="84760" y="3130234"/>
        <a:ext cx="4471697" cy="626213"/>
      </dsp:txXfrm>
    </dsp:sp>
    <dsp:sp modelId="{7E0B9ABF-C7FC-4540-9A36-6C0C8C157FA0}">
      <dsp:nvSpPr>
        <dsp:cNvPr id="0" name=""/>
        <dsp:cNvSpPr/>
      </dsp:nvSpPr>
      <dsp:spPr>
        <a:xfrm>
          <a:off x="4165073" y="3051957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3E7FB-72D8-4C95-93E4-55BB2D441917}">
      <dsp:nvSpPr>
        <dsp:cNvPr id="0" name=""/>
        <dsp:cNvSpPr/>
      </dsp:nvSpPr>
      <dsp:spPr>
        <a:xfrm>
          <a:off x="84760" y="4069435"/>
          <a:ext cx="4707241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Кадровое обеспечение управления проектами</a:t>
          </a:r>
        </a:p>
      </dsp:txBody>
      <dsp:txXfrm>
        <a:off x="84760" y="4069435"/>
        <a:ext cx="4707241" cy="626213"/>
      </dsp:txXfrm>
    </dsp:sp>
    <dsp:sp modelId="{06477934-5D69-4EC8-930F-CFBB4638B60B}">
      <dsp:nvSpPr>
        <dsp:cNvPr id="0" name=""/>
        <dsp:cNvSpPr/>
      </dsp:nvSpPr>
      <dsp:spPr>
        <a:xfrm>
          <a:off x="4400617" y="3991158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1647A7-6A35-4F7D-8FB3-C608D75470B7}">
      <dsp:nvSpPr>
        <dsp:cNvPr id="0" name=""/>
        <dsp:cNvSpPr/>
      </dsp:nvSpPr>
      <dsp:spPr>
        <a:xfrm>
          <a:off x="84760" y="5008636"/>
          <a:ext cx="5222344" cy="6262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97057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  <a:cs typeface="Arial" pitchFamily="34" charset="0"/>
            </a:rPr>
            <a:t>Управление изменениями проекта</a:t>
          </a:r>
        </a:p>
      </dsp:txBody>
      <dsp:txXfrm>
        <a:off x="84760" y="5008636"/>
        <a:ext cx="5222344" cy="626213"/>
      </dsp:txXfrm>
    </dsp:sp>
    <dsp:sp modelId="{611AD51D-8CC1-4CA7-AB24-9801EAA1EB4D}">
      <dsp:nvSpPr>
        <dsp:cNvPr id="0" name=""/>
        <dsp:cNvSpPr/>
      </dsp:nvSpPr>
      <dsp:spPr>
        <a:xfrm>
          <a:off x="4915721" y="4930360"/>
          <a:ext cx="782766" cy="7827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C39A31-6D86-40D5-9361-F638334B035C}">
      <dsp:nvSpPr>
        <dsp:cNvPr id="0" name=""/>
        <dsp:cNvSpPr/>
      </dsp:nvSpPr>
      <dsp:spPr>
        <a:xfrm>
          <a:off x="9156559" y="4907784"/>
          <a:ext cx="997972" cy="650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851"/>
              </a:lnTo>
              <a:lnTo>
                <a:pt x="997972" y="6508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3E887-371C-46C9-8BB2-1674D18B6ED2}">
      <dsp:nvSpPr>
        <dsp:cNvPr id="0" name=""/>
        <dsp:cNvSpPr/>
      </dsp:nvSpPr>
      <dsp:spPr>
        <a:xfrm>
          <a:off x="9110839" y="3367435"/>
          <a:ext cx="91440" cy="4555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ED3F5-C312-4475-BA10-A024C9AD0E98}">
      <dsp:nvSpPr>
        <dsp:cNvPr id="0" name=""/>
        <dsp:cNvSpPr/>
      </dsp:nvSpPr>
      <dsp:spPr>
        <a:xfrm>
          <a:off x="5424811" y="1827086"/>
          <a:ext cx="3731747" cy="4555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798"/>
              </a:lnTo>
              <a:lnTo>
                <a:pt x="3731747" y="227798"/>
              </a:lnTo>
              <a:lnTo>
                <a:pt x="3731747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BE609-610C-4D53-B1B2-58B194A2DEC4}">
      <dsp:nvSpPr>
        <dsp:cNvPr id="0" name=""/>
        <dsp:cNvSpPr/>
      </dsp:nvSpPr>
      <dsp:spPr>
        <a:xfrm>
          <a:off x="4990897" y="4907784"/>
          <a:ext cx="1724246" cy="650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851"/>
              </a:lnTo>
              <a:lnTo>
                <a:pt x="1724246" y="6508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4EFF0-FB50-46C2-BC96-DD202CB8CC5A}">
      <dsp:nvSpPr>
        <dsp:cNvPr id="0" name=""/>
        <dsp:cNvSpPr/>
      </dsp:nvSpPr>
      <dsp:spPr>
        <a:xfrm>
          <a:off x="4945177" y="3367435"/>
          <a:ext cx="91440" cy="4555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A052B-506B-48EB-B114-4FE276AAE252}">
      <dsp:nvSpPr>
        <dsp:cNvPr id="0" name=""/>
        <dsp:cNvSpPr/>
      </dsp:nvSpPr>
      <dsp:spPr>
        <a:xfrm>
          <a:off x="4990897" y="1827086"/>
          <a:ext cx="433914" cy="455596"/>
        </a:xfrm>
        <a:custGeom>
          <a:avLst/>
          <a:gdLst/>
          <a:ahLst/>
          <a:cxnLst/>
          <a:rect l="0" t="0" r="0" b="0"/>
          <a:pathLst>
            <a:path>
              <a:moveTo>
                <a:pt x="433914" y="0"/>
              </a:moveTo>
              <a:lnTo>
                <a:pt x="433914" y="227798"/>
              </a:lnTo>
              <a:lnTo>
                <a:pt x="0" y="227798"/>
              </a:lnTo>
              <a:lnTo>
                <a:pt x="0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0C783-1E1A-461B-B673-4FC3B7330884}">
      <dsp:nvSpPr>
        <dsp:cNvPr id="0" name=""/>
        <dsp:cNvSpPr/>
      </dsp:nvSpPr>
      <dsp:spPr>
        <a:xfrm>
          <a:off x="1164345" y="4907784"/>
          <a:ext cx="997972" cy="650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851"/>
              </a:lnTo>
              <a:lnTo>
                <a:pt x="997972" y="6508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30943-B7F6-4D16-911B-440C779E9357}">
      <dsp:nvSpPr>
        <dsp:cNvPr id="0" name=""/>
        <dsp:cNvSpPr/>
      </dsp:nvSpPr>
      <dsp:spPr>
        <a:xfrm>
          <a:off x="1118625" y="3367435"/>
          <a:ext cx="91440" cy="4555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13052-3A65-4D5B-8012-5B3CF10D2E42}">
      <dsp:nvSpPr>
        <dsp:cNvPr id="0" name=""/>
        <dsp:cNvSpPr/>
      </dsp:nvSpPr>
      <dsp:spPr>
        <a:xfrm>
          <a:off x="1164345" y="1827086"/>
          <a:ext cx="4260466" cy="455596"/>
        </a:xfrm>
        <a:custGeom>
          <a:avLst/>
          <a:gdLst/>
          <a:ahLst/>
          <a:cxnLst/>
          <a:rect l="0" t="0" r="0" b="0"/>
          <a:pathLst>
            <a:path>
              <a:moveTo>
                <a:pt x="4260466" y="0"/>
              </a:moveTo>
              <a:lnTo>
                <a:pt x="4260466" y="227798"/>
              </a:lnTo>
              <a:lnTo>
                <a:pt x="0" y="227798"/>
              </a:lnTo>
              <a:lnTo>
                <a:pt x="0" y="4555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06888-247E-4A97-8FEA-D926419ED3A5}">
      <dsp:nvSpPr>
        <dsp:cNvPr id="0" name=""/>
        <dsp:cNvSpPr/>
      </dsp:nvSpPr>
      <dsp:spPr>
        <a:xfrm>
          <a:off x="5379091" y="678803"/>
          <a:ext cx="91440" cy="7280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80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07A0D4-DFB5-4A72-BADC-4E9CCB26502C}">
      <dsp:nvSpPr>
        <dsp:cNvPr id="0" name=""/>
        <dsp:cNvSpPr/>
      </dsp:nvSpPr>
      <dsp:spPr>
        <a:xfrm>
          <a:off x="4070064" y="288661"/>
          <a:ext cx="2709495" cy="39014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3ACE3-3DA7-4A4F-B5F3-7174842C7700}">
      <dsp:nvSpPr>
        <dsp:cNvPr id="0" name=""/>
        <dsp:cNvSpPr/>
      </dsp:nvSpPr>
      <dsp:spPr>
        <a:xfrm>
          <a:off x="4070064" y="288661"/>
          <a:ext cx="2709495" cy="39014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B5CBBF-7FBB-4BDF-B812-E1590157D27D}">
      <dsp:nvSpPr>
        <dsp:cNvPr id="0" name=""/>
        <dsp:cNvSpPr/>
      </dsp:nvSpPr>
      <dsp:spPr>
        <a:xfrm>
          <a:off x="2715316" y="358887"/>
          <a:ext cx="5418991" cy="24969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Межведомственный проектный офис АлтГУ</a:t>
          </a:r>
          <a:endParaRPr lang="ru-RU" sz="1600" kern="1200" dirty="0"/>
        </a:p>
      </dsp:txBody>
      <dsp:txXfrm>
        <a:off x="2715316" y="358887"/>
        <a:ext cx="5418991" cy="249691"/>
      </dsp:txXfrm>
    </dsp:sp>
    <dsp:sp modelId="{E4A1C7EA-6F4C-4312-8914-AEAAFE768096}">
      <dsp:nvSpPr>
        <dsp:cNvPr id="0" name=""/>
        <dsp:cNvSpPr/>
      </dsp:nvSpPr>
      <dsp:spPr>
        <a:xfrm>
          <a:off x="4198270" y="1406853"/>
          <a:ext cx="2453081" cy="42023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22B87-8CF0-4F3B-AE93-BD9331A3754E}">
      <dsp:nvSpPr>
        <dsp:cNvPr id="0" name=""/>
        <dsp:cNvSpPr/>
      </dsp:nvSpPr>
      <dsp:spPr>
        <a:xfrm>
          <a:off x="4198270" y="1406853"/>
          <a:ext cx="2453081" cy="42023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26D54-DDD4-4F63-AF91-17A13BC905E5}">
      <dsp:nvSpPr>
        <dsp:cNvPr id="0" name=""/>
        <dsp:cNvSpPr/>
      </dsp:nvSpPr>
      <dsp:spPr>
        <a:xfrm>
          <a:off x="2971730" y="1482495"/>
          <a:ext cx="4906163" cy="2689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Проектная группа «Инновационные биотехнологии»</a:t>
          </a:r>
          <a:endParaRPr lang="ru-RU" sz="1600" kern="1200" dirty="0"/>
        </a:p>
      </dsp:txBody>
      <dsp:txXfrm>
        <a:off x="2971730" y="1482495"/>
        <a:ext cx="4906163" cy="268949"/>
      </dsp:txXfrm>
    </dsp:sp>
    <dsp:sp modelId="{A3B8B068-04A8-4194-9712-97A2B1AA01F6}">
      <dsp:nvSpPr>
        <dsp:cNvPr id="0" name=""/>
        <dsp:cNvSpPr/>
      </dsp:nvSpPr>
      <dsp:spPr>
        <a:xfrm>
          <a:off x="621968" y="2282682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CFAC-0185-4FD1-B982-83D693E41B0E}">
      <dsp:nvSpPr>
        <dsp:cNvPr id="0" name=""/>
        <dsp:cNvSpPr/>
      </dsp:nvSpPr>
      <dsp:spPr>
        <a:xfrm>
          <a:off x="621968" y="2282682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463223-A14C-4FDA-976D-94A25DC701D2}">
      <dsp:nvSpPr>
        <dsp:cNvPr id="0" name=""/>
        <dsp:cNvSpPr/>
      </dsp:nvSpPr>
      <dsp:spPr>
        <a:xfrm>
          <a:off x="79592" y="2477938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Правление кластера </a:t>
          </a:r>
          <a:r>
            <a:rPr lang="ru-RU" sz="1600" kern="1200" dirty="0" err="1" smtClean="0"/>
            <a:t>Алтайбио</a:t>
          </a:r>
          <a:endParaRPr lang="ru-RU" sz="1600" kern="1200" dirty="0"/>
        </a:p>
      </dsp:txBody>
      <dsp:txXfrm>
        <a:off x="79592" y="2477938"/>
        <a:ext cx="2169505" cy="694241"/>
      </dsp:txXfrm>
    </dsp:sp>
    <dsp:sp modelId="{FD3DE66C-2EE7-4625-9391-D25D99330419}">
      <dsp:nvSpPr>
        <dsp:cNvPr id="0" name=""/>
        <dsp:cNvSpPr/>
      </dsp:nvSpPr>
      <dsp:spPr>
        <a:xfrm>
          <a:off x="621968" y="3823031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780250-3299-466A-869B-0651FB21FAC3}">
      <dsp:nvSpPr>
        <dsp:cNvPr id="0" name=""/>
        <dsp:cNvSpPr/>
      </dsp:nvSpPr>
      <dsp:spPr>
        <a:xfrm>
          <a:off x="621968" y="3823031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F7DE7-69FB-457A-8D17-F2E110DB4A13}">
      <dsp:nvSpPr>
        <dsp:cNvPr id="0" name=""/>
        <dsp:cNvSpPr/>
      </dsp:nvSpPr>
      <dsp:spPr>
        <a:xfrm>
          <a:off x="79592" y="4018287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Производители биотехнологической продукции</a:t>
          </a:r>
          <a:endParaRPr lang="ru-RU" sz="1600" kern="1200" dirty="0"/>
        </a:p>
      </dsp:txBody>
      <dsp:txXfrm>
        <a:off x="79592" y="4018287"/>
        <a:ext cx="2169505" cy="694241"/>
      </dsp:txXfrm>
    </dsp:sp>
    <dsp:sp modelId="{4BE89A33-B42D-49E7-8BED-18ECB1A2D6B5}">
      <dsp:nvSpPr>
        <dsp:cNvPr id="0" name=""/>
        <dsp:cNvSpPr/>
      </dsp:nvSpPr>
      <dsp:spPr>
        <a:xfrm>
          <a:off x="2032147" y="5363380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34BDB-8F17-4AE6-B353-4736F3932386}">
      <dsp:nvSpPr>
        <dsp:cNvPr id="0" name=""/>
        <dsp:cNvSpPr/>
      </dsp:nvSpPr>
      <dsp:spPr>
        <a:xfrm>
          <a:off x="2032147" y="5363380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FE22C-72C7-45EB-9082-B792BEB50C50}">
      <dsp:nvSpPr>
        <dsp:cNvPr id="0" name=""/>
        <dsp:cNvSpPr/>
      </dsp:nvSpPr>
      <dsp:spPr>
        <a:xfrm>
          <a:off x="1489771" y="5558636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Производители сельскохозяйственной продукции</a:t>
          </a:r>
          <a:endParaRPr lang="ru-RU" sz="1600" kern="1200" dirty="0"/>
        </a:p>
      </dsp:txBody>
      <dsp:txXfrm>
        <a:off x="1489771" y="5558636"/>
        <a:ext cx="2169505" cy="694241"/>
      </dsp:txXfrm>
    </dsp:sp>
    <dsp:sp modelId="{CEC4FE04-7F98-4859-9491-7FE6869B2E3A}">
      <dsp:nvSpPr>
        <dsp:cNvPr id="0" name=""/>
        <dsp:cNvSpPr/>
      </dsp:nvSpPr>
      <dsp:spPr>
        <a:xfrm>
          <a:off x="4448521" y="2282682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24EC3-891C-4DCF-8798-D83EF2ED5C0E}">
      <dsp:nvSpPr>
        <dsp:cNvPr id="0" name=""/>
        <dsp:cNvSpPr/>
      </dsp:nvSpPr>
      <dsp:spPr>
        <a:xfrm>
          <a:off x="4448521" y="2282682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726A0-AA39-49A7-B0DE-4575F2752CE4}">
      <dsp:nvSpPr>
        <dsp:cNvPr id="0" name=""/>
        <dsp:cNvSpPr/>
      </dsp:nvSpPr>
      <dsp:spPr>
        <a:xfrm>
          <a:off x="3906144" y="2477938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Центр развития проектной деятельности </a:t>
          </a:r>
          <a:r>
            <a:rPr lang="ru-RU" sz="1600" kern="1200" dirty="0" err="1" smtClean="0"/>
            <a:t>АлтГУ</a:t>
          </a:r>
          <a:endParaRPr lang="ru-RU" sz="1600" kern="1200" dirty="0"/>
        </a:p>
      </dsp:txBody>
      <dsp:txXfrm>
        <a:off x="3906144" y="2477938"/>
        <a:ext cx="2169505" cy="694241"/>
      </dsp:txXfrm>
    </dsp:sp>
    <dsp:sp modelId="{7C37BF38-8514-4F3D-B042-95277C760E53}">
      <dsp:nvSpPr>
        <dsp:cNvPr id="0" name=""/>
        <dsp:cNvSpPr/>
      </dsp:nvSpPr>
      <dsp:spPr>
        <a:xfrm>
          <a:off x="3847795" y="3823031"/>
          <a:ext cx="2286203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0B301-63B6-4D24-87F9-1791CEFB136B}">
      <dsp:nvSpPr>
        <dsp:cNvPr id="0" name=""/>
        <dsp:cNvSpPr/>
      </dsp:nvSpPr>
      <dsp:spPr>
        <a:xfrm>
          <a:off x="3847795" y="3823031"/>
          <a:ext cx="2286203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E9342-C34E-4949-9A38-70CF64AEA3D1}">
      <dsp:nvSpPr>
        <dsp:cNvPr id="0" name=""/>
        <dsp:cNvSpPr/>
      </dsp:nvSpPr>
      <dsp:spPr>
        <a:xfrm>
          <a:off x="2704694" y="4018287"/>
          <a:ext cx="4572406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Инжиниринговый центр «</a:t>
          </a:r>
          <a:r>
            <a:rPr lang="ru-RU" sz="1600" kern="1200" dirty="0" err="1" smtClean="0"/>
            <a:t>Промбиотех</a:t>
          </a:r>
          <a:r>
            <a:rPr lang="ru-RU" sz="1600" kern="1200" dirty="0" smtClean="0"/>
            <a:t>» - проектный офис управления изменениями в  сельском хозяйстве края, формирования новых подходов и продвижения инновационной продукции</a:t>
          </a:r>
          <a:endParaRPr lang="ru-RU" sz="1600" kern="1200" dirty="0"/>
        </a:p>
      </dsp:txBody>
      <dsp:txXfrm>
        <a:off x="2704694" y="4018287"/>
        <a:ext cx="4572406" cy="694241"/>
      </dsp:txXfrm>
    </dsp:sp>
    <dsp:sp modelId="{5C7F886D-587F-463E-8FF6-4768637F2DCF}">
      <dsp:nvSpPr>
        <dsp:cNvPr id="0" name=""/>
        <dsp:cNvSpPr/>
      </dsp:nvSpPr>
      <dsp:spPr>
        <a:xfrm>
          <a:off x="6514166" y="5363380"/>
          <a:ext cx="1674815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51128-48B1-41EB-A49D-E97AEB009E1F}">
      <dsp:nvSpPr>
        <dsp:cNvPr id="0" name=""/>
        <dsp:cNvSpPr/>
      </dsp:nvSpPr>
      <dsp:spPr>
        <a:xfrm>
          <a:off x="6514166" y="5363380"/>
          <a:ext cx="1674815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94A5A-7860-4767-A196-7E4A7B05FD84}">
      <dsp:nvSpPr>
        <dsp:cNvPr id="0" name=""/>
        <dsp:cNvSpPr/>
      </dsp:nvSpPr>
      <dsp:spPr>
        <a:xfrm>
          <a:off x="5676758" y="5558636"/>
          <a:ext cx="3349630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Алтайский центр прикладной биотехнологии, Лаборатория биоинженерии, Центры коллективного пользования, студенческий бизнес-инкубатор</a:t>
          </a:r>
          <a:endParaRPr lang="ru-RU" sz="1600" kern="1200" dirty="0"/>
        </a:p>
      </dsp:txBody>
      <dsp:txXfrm>
        <a:off x="5676758" y="5558636"/>
        <a:ext cx="3349630" cy="694241"/>
      </dsp:txXfrm>
    </dsp:sp>
    <dsp:sp modelId="{6CF5E025-947F-440F-A6E7-501654A2A1F8}">
      <dsp:nvSpPr>
        <dsp:cNvPr id="0" name=""/>
        <dsp:cNvSpPr/>
      </dsp:nvSpPr>
      <dsp:spPr>
        <a:xfrm>
          <a:off x="8349822" y="2282682"/>
          <a:ext cx="161347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DDEDD-93FD-4C76-8652-6AC3BB9CB370}">
      <dsp:nvSpPr>
        <dsp:cNvPr id="0" name=""/>
        <dsp:cNvSpPr/>
      </dsp:nvSpPr>
      <dsp:spPr>
        <a:xfrm>
          <a:off x="8349822" y="2282682"/>
          <a:ext cx="161347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ED18B-15F5-434F-A65E-7580AB1DF568}">
      <dsp:nvSpPr>
        <dsp:cNvPr id="0" name=""/>
        <dsp:cNvSpPr/>
      </dsp:nvSpPr>
      <dsp:spPr>
        <a:xfrm>
          <a:off x="7543086" y="2477938"/>
          <a:ext cx="3226944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Региональный проектный офис по инновационному развитию Алтайского края</a:t>
          </a:r>
          <a:endParaRPr lang="ru-RU" sz="1600" kern="1200" dirty="0"/>
        </a:p>
      </dsp:txBody>
      <dsp:txXfrm>
        <a:off x="7543086" y="2477938"/>
        <a:ext cx="3226944" cy="694241"/>
      </dsp:txXfrm>
    </dsp:sp>
    <dsp:sp modelId="{91FAD642-695D-447F-958B-E36408AF4E05}">
      <dsp:nvSpPr>
        <dsp:cNvPr id="0" name=""/>
        <dsp:cNvSpPr/>
      </dsp:nvSpPr>
      <dsp:spPr>
        <a:xfrm>
          <a:off x="8614182" y="3823031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85033-88E5-4756-8F35-9DCA338F8C7C}">
      <dsp:nvSpPr>
        <dsp:cNvPr id="0" name=""/>
        <dsp:cNvSpPr/>
      </dsp:nvSpPr>
      <dsp:spPr>
        <a:xfrm>
          <a:off x="8614182" y="3823031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94470-9FEF-483B-A278-EF299CD5C9FF}">
      <dsp:nvSpPr>
        <dsp:cNvPr id="0" name=""/>
        <dsp:cNvSpPr/>
      </dsp:nvSpPr>
      <dsp:spPr>
        <a:xfrm>
          <a:off x="8071806" y="4018287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Совет по развитию биотехнологий при Губернаторе края</a:t>
          </a:r>
        </a:p>
      </dsp:txBody>
      <dsp:txXfrm>
        <a:off x="8071806" y="4018287"/>
        <a:ext cx="2169505" cy="694241"/>
      </dsp:txXfrm>
    </dsp:sp>
    <dsp:sp modelId="{417DCA5C-643C-4B30-91D1-14EF22F5B1A5}">
      <dsp:nvSpPr>
        <dsp:cNvPr id="0" name=""/>
        <dsp:cNvSpPr/>
      </dsp:nvSpPr>
      <dsp:spPr>
        <a:xfrm>
          <a:off x="10024361" y="5363380"/>
          <a:ext cx="1084752" cy="1084752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1BDDB-DC7E-4281-876D-F26A3E43CE71}">
      <dsp:nvSpPr>
        <dsp:cNvPr id="0" name=""/>
        <dsp:cNvSpPr/>
      </dsp:nvSpPr>
      <dsp:spPr>
        <a:xfrm>
          <a:off x="10024361" y="5363380"/>
          <a:ext cx="1084752" cy="1084752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FB894-8E5D-4228-B58E-2F2855454E8E}">
      <dsp:nvSpPr>
        <dsp:cNvPr id="0" name=""/>
        <dsp:cNvSpPr/>
      </dsp:nvSpPr>
      <dsp:spPr>
        <a:xfrm>
          <a:off x="9481984" y="5558636"/>
          <a:ext cx="2169505" cy="6942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Научно-экспертный совет по биотехнологиям</a:t>
          </a:r>
        </a:p>
      </dsp:txBody>
      <dsp:txXfrm>
        <a:off x="9481984" y="5558636"/>
        <a:ext cx="2169505" cy="69424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2047B-83FD-48C7-8E81-EA191ECA8BE3}">
      <dsp:nvSpPr>
        <dsp:cNvPr id="0" name=""/>
        <dsp:cNvSpPr/>
      </dsp:nvSpPr>
      <dsp:spPr>
        <a:xfrm>
          <a:off x="0" y="4362171"/>
          <a:ext cx="11849100" cy="9354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Инновационное развитие Алтайского края</a:t>
          </a:r>
          <a:endParaRPr lang="ru-RU" sz="3200" kern="1200" dirty="0"/>
        </a:p>
      </dsp:txBody>
      <dsp:txXfrm>
        <a:off x="0" y="4362171"/>
        <a:ext cx="11849100" cy="505129"/>
      </dsp:txXfrm>
    </dsp:sp>
    <dsp:sp modelId="{7F26ABE8-5250-46C2-B1E1-8D02CFE92E5A}">
      <dsp:nvSpPr>
        <dsp:cNvPr id="0" name=""/>
        <dsp:cNvSpPr/>
      </dsp:nvSpPr>
      <dsp:spPr>
        <a:xfrm>
          <a:off x="5785" y="5257143"/>
          <a:ext cx="3945842" cy="10845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Модернизация «зрелых» </a:t>
          </a:r>
          <a:r>
            <a:rPr lang="ru-RU" sz="2000" kern="1200" dirty="0" err="1" smtClean="0"/>
            <a:t>отраслейэкономики</a:t>
          </a:r>
          <a:endParaRPr lang="ru-RU" sz="2000" kern="1200" dirty="0"/>
        </a:p>
      </dsp:txBody>
      <dsp:txXfrm>
        <a:off x="5785" y="5257143"/>
        <a:ext cx="3945842" cy="1084506"/>
      </dsp:txXfrm>
    </dsp:sp>
    <dsp:sp modelId="{F188EA2E-A559-447E-8245-AA94AC2A511F}">
      <dsp:nvSpPr>
        <dsp:cNvPr id="0" name=""/>
        <dsp:cNvSpPr/>
      </dsp:nvSpPr>
      <dsp:spPr>
        <a:xfrm>
          <a:off x="3951628" y="5257143"/>
          <a:ext cx="3945842" cy="10845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Трансформация существующих отраслей в новые</a:t>
          </a:r>
          <a:endParaRPr lang="ru-RU" sz="2000" kern="1200" dirty="0"/>
        </a:p>
      </dsp:txBody>
      <dsp:txXfrm>
        <a:off x="3951628" y="5257143"/>
        <a:ext cx="3945842" cy="1084506"/>
      </dsp:txXfrm>
    </dsp:sp>
    <dsp:sp modelId="{15310A6B-6AFC-4022-968D-79C7DA6D0DB4}">
      <dsp:nvSpPr>
        <dsp:cNvPr id="0" name=""/>
        <dsp:cNvSpPr/>
      </dsp:nvSpPr>
      <dsp:spPr>
        <a:xfrm>
          <a:off x="7897471" y="5257143"/>
          <a:ext cx="3945842" cy="10845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Создание новых отраслей изнутри региона</a:t>
          </a:r>
          <a:endParaRPr lang="ru-RU" sz="2000" kern="1200" dirty="0"/>
        </a:p>
      </dsp:txBody>
      <dsp:txXfrm>
        <a:off x="7897471" y="5257143"/>
        <a:ext cx="3945842" cy="1084506"/>
      </dsp:txXfrm>
    </dsp:sp>
    <dsp:sp modelId="{87294834-DABD-42DE-803B-4E4CFD9F2C1E}">
      <dsp:nvSpPr>
        <dsp:cNvPr id="0" name=""/>
        <dsp:cNvSpPr/>
      </dsp:nvSpPr>
      <dsp:spPr>
        <a:xfrm rot="10800000">
          <a:off x="0" y="2000"/>
          <a:ext cx="11849100" cy="441834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Межведомственный проектный офис </a:t>
          </a:r>
          <a:r>
            <a:rPr lang="ru-RU" sz="2800" kern="1200" dirty="0" err="1" smtClean="0"/>
            <a:t>АлтГУ</a:t>
          </a:r>
          <a:endParaRPr lang="ru-RU" sz="2800" kern="1200" dirty="0"/>
        </a:p>
      </dsp:txBody>
      <dsp:txXfrm rot="-10800000">
        <a:off x="0" y="2000"/>
        <a:ext cx="11849100" cy="1550837"/>
      </dsp:txXfrm>
    </dsp:sp>
    <dsp:sp modelId="{E71CF361-5488-4044-95B9-EE2BB6AC0B76}">
      <dsp:nvSpPr>
        <dsp:cNvPr id="0" name=""/>
        <dsp:cNvSpPr/>
      </dsp:nvSpPr>
      <dsp:spPr>
        <a:xfrm>
          <a:off x="5785" y="1113601"/>
          <a:ext cx="3945842" cy="22011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Создание и вывод на рынок конкурентоспособных отечественных биологических продуктов и технологий для АПК на основе инновационной модели полного научно-технологического цикла</a:t>
          </a:r>
          <a:endParaRPr lang="ru-RU" sz="2000" kern="1200" dirty="0"/>
        </a:p>
      </dsp:txBody>
      <dsp:txXfrm>
        <a:off x="5785" y="1113601"/>
        <a:ext cx="3945842" cy="2201105"/>
      </dsp:txXfrm>
    </dsp:sp>
    <dsp:sp modelId="{3B0E728B-F3C1-40CC-BA7C-DD6204570E28}">
      <dsp:nvSpPr>
        <dsp:cNvPr id="0" name=""/>
        <dsp:cNvSpPr/>
      </dsp:nvSpPr>
      <dsp:spPr>
        <a:xfrm>
          <a:off x="3951628" y="1113601"/>
          <a:ext cx="3945842" cy="22011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Внедрение инновационных методов получения и использования лекарственного сырья природного происхождения и лекарственных средств на его основе</a:t>
          </a:r>
          <a:endParaRPr lang="ru-RU" sz="2000" kern="1200" dirty="0"/>
        </a:p>
      </dsp:txBody>
      <dsp:txXfrm>
        <a:off x="3951628" y="1113601"/>
        <a:ext cx="3945842" cy="2201105"/>
      </dsp:txXfrm>
    </dsp:sp>
    <dsp:sp modelId="{8DC71A60-F709-42C5-8792-EE1B0247CEA4}">
      <dsp:nvSpPr>
        <dsp:cNvPr id="0" name=""/>
        <dsp:cNvSpPr/>
      </dsp:nvSpPr>
      <dsp:spPr>
        <a:xfrm>
          <a:off x="7897471" y="1113601"/>
          <a:ext cx="3945842" cy="22011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Создание инновационной модели туристско-рекреационной системы Алтайского края и сопредельных территорий «Большого Алтая»</a:t>
          </a:r>
          <a:endParaRPr lang="ru-RU" sz="2000" kern="1200" dirty="0"/>
        </a:p>
      </dsp:txBody>
      <dsp:txXfrm>
        <a:off x="7897471" y="1113601"/>
        <a:ext cx="3945842" cy="22011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B9611-23A9-48BD-9FF1-C01B39BCF75D}">
      <dsp:nvSpPr>
        <dsp:cNvPr id="0" name=""/>
        <dsp:cNvSpPr/>
      </dsp:nvSpPr>
      <dsp:spPr>
        <a:xfrm>
          <a:off x="1866721" y="73157"/>
          <a:ext cx="3230513" cy="323100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96825-92A3-469F-865E-D2712C8A4800}">
      <dsp:nvSpPr>
        <dsp:cNvPr id="0" name=""/>
        <dsp:cNvSpPr/>
      </dsp:nvSpPr>
      <dsp:spPr>
        <a:xfrm>
          <a:off x="2580770" y="1239647"/>
          <a:ext cx="1795134" cy="89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Центр развития проектной деятельности </a:t>
          </a:r>
          <a:r>
            <a:rPr lang="ru-RU" sz="2000" b="1" kern="1200" dirty="0" err="1" smtClean="0"/>
            <a:t>АлтГУ</a:t>
          </a:r>
          <a:endParaRPr lang="ru-RU" sz="2000" b="1" kern="1200" dirty="0"/>
        </a:p>
      </dsp:txBody>
      <dsp:txXfrm>
        <a:off x="2580770" y="1239647"/>
        <a:ext cx="1795134" cy="897352"/>
      </dsp:txXfrm>
    </dsp:sp>
    <dsp:sp modelId="{69690AFD-AB5A-44BB-B633-8C5F6ECE7BD7}">
      <dsp:nvSpPr>
        <dsp:cNvPr id="0" name=""/>
        <dsp:cNvSpPr/>
      </dsp:nvSpPr>
      <dsp:spPr>
        <a:xfrm>
          <a:off x="969457" y="1929609"/>
          <a:ext cx="3230513" cy="32310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1FA03-EAD1-41F0-B3CF-5787E98342CF}">
      <dsp:nvSpPr>
        <dsp:cNvPr id="0" name=""/>
        <dsp:cNvSpPr/>
      </dsp:nvSpPr>
      <dsp:spPr>
        <a:xfrm>
          <a:off x="1687147" y="3106838"/>
          <a:ext cx="1795134" cy="89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Межведомст</a:t>
          </a:r>
          <a:r>
            <a:rPr lang="ru-RU" sz="2000" b="1" kern="1200" dirty="0" smtClean="0"/>
            <a:t>-венный </a:t>
          </a:r>
          <a:r>
            <a:rPr lang="ru-RU" sz="2000" b="1" kern="1200" dirty="0" smtClean="0"/>
            <a:t>проектный офис </a:t>
          </a:r>
          <a:r>
            <a:rPr lang="ru-RU" sz="2000" b="1" kern="1200" dirty="0" err="1" smtClean="0"/>
            <a:t>АлтГУ</a:t>
          </a:r>
          <a:endParaRPr lang="ru-RU" sz="2000" b="1" kern="1200" dirty="0"/>
        </a:p>
      </dsp:txBody>
      <dsp:txXfrm>
        <a:off x="1687147" y="3106838"/>
        <a:ext cx="1795134" cy="897352"/>
      </dsp:txXfrm>
    </dsp:sp>
    <dsp:sp modelId="{C7863C3B-368F-4311-8543-0D58F0917AB3}">
      <dsp:nvSpPr>
        <dsp:cNvPr id="0" name=""/>
        <dsp:cNvSpPr/>
      </dsp:nvSpPr>
      <dsp:spPr>
        <a:xfrm>
          <a:off x="2096648" y="4008217"/>
          <a:ext cx="2775511" cy="277662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86AEFD-9FC2-4526-AC9B-AA4218560D15}">
      <dsp:nvSpPr>
        <dsp:cNvPr id="0" name=""/>
        <dsp:cNvSpPr/>
      </dsp:nvSpPr>
      <dsp:spPr>
        <a:xfrm>
          <a:off x="2585017" y="4976714"/>
          <a:ext cx="1795134" cy="897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Источники позитивных изменений городской и региональной среды</a:t>
          </a:r>
          <a:endParaRPr lang="ru-RU" sz="2000" b="1" kern="1200" dirty="0"/>
        </a:p>
      </dsp:txBody>
      <dsp:txXfrm>
        <a:off x="2585017" y="4976714"/>
        <a:ext cx="1795134" cy="897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D6D73-E0B0-43C8-8A57-D868FA9C73C9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226B5-2D5F-49C2-B6C0-2B02EFD10E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284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6688" y="1331913"/>
            <a:ext cx="6402387" cy="3600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6ECEB-4007-4A6D-B629-46825789BC11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3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12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08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41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32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3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38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1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82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19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54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29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A7D5C-88D4-419C-8B6C-9CC37EDD85AF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70F7C-4128-4189-9B1A-5F7182DFB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8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utina\Desktop\header_b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3211540"/>
            <a:ext cx="5199777" cy="367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10822" y="6453358"/>
            <a:ext cx="4170407" cy="430887"/>
          </a:xfrm>
          <a:prstGeom prst="rect">
            <a:avLst/>
          </a:prstGeom>
          <a:noFill/>
        </p:spPr>
        <p:txBody>
          <a:bodyPr wrap="square" lIns="91408" tIns="45718" rIns="91408" bIns="45718" rtlCol="0">
            <a:spAutoFit/>
          </a:bodyPr>
          <a:lstStyle/>
          <a:p>
            <a:pPr algn="ctr" defTabSz="914037"/>
            <a:r>
              <a:rPr lang="ru-RU" sz="1100" dirty="0">
                <a:solidFill>
                  <a:prstClr val="white"/>
                </a:solidFill>
                <a:latin typeface="Georgia" panose="02040502050405020303" pitchFamily="18" charset="0"/>
              </a:rPr>
              <a:t>ФГБОУ ВО «Алтайский государственный университет»</a:t>
            </a:r>
          </a:p>
          <a:p>
            <a:pPr algn="ctr" defTabSz="914037"/>
            <a:r>
              <a:rPr lang="en-US" sz="1100" dirty="0">
                <a:solidFill>
                  <a:prstClr val="white"/>
                </a:solidFill>
                <a:latin typeface="Georgia" panose="02040502050405020303" pitchFamily="18" charset="0"/>
              </a:rPr>
              <a:t>www.asu.ru</a:t>
            </a:r>
            <a:endParaRPr lang="ru-RU" sz="1100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098613"/>
            <a:ext cx="12192000" cy="3724092"/>
          </a:xfrm>
          <a:prstGeom prst="rect">
            <a:avLst/>
          </a:prstGeom>
        </p:spPr>
        <p:txBody>
          <a:bodyPr wrap="square" lIns="91408" tIns="45718" rIns="91408" bIns="45718">
            <a:spAutoFit/>
          </a:bodyPr>
          <a:lstStyle/>
          <a:p>
            <a:endParaRPr lang="ru-RU" sz="3200" dirty="0"/>
          </a:p>
          <a:p>
            <a:pPr algn="ctr"/>
            <a:r>
              <a:rPr lang="ru-RU" sz="4000" b="1" dirty="0" smtClean="0">
                <a:latin typeface="Calibri" panose="020F0502020204030204" pitchFamily="34" charset="0"/>
              </a:rPr>
              <a:t>Эффективная </a:t>
            </a:r>
            <a:r>
              <a:rPr lang="ru-RU" sz="4000" b="1" dirty="0">
                <a:latin typeface="Calibri" panose="020F0502020204030204" pitchFamily="34" charset="0"/>
              </a:rPr>
              <a:t>модель взаимодействия опорного университета с регионом </a:t>
            </a:r>
            <a:endParaRPr lang="en-US" sz="4000" b="1" dirty="0" smtClean="0">
              <a:latin typeface="Calibri" panose="020F0502020204030204" pitchFamily="34" charset="0"/>
            </a:endParaRPr>
          </a:p>
          <a:p>
            <a:pPr algn="r"/>
            <a:endParaRPr lang="en-US" sz="4000" b="1" dirty="0" smtClean="0">
              <a:latin typeface="Calibri" panose="020F0502020204030204" pitchFamily="34" charset="0"/>
            </a:endParaRPr>
          </a:p>
          <a:p>
            <a:pPr algn="r"/>
            <a:r>
              <a:rPr lang="ru-RU" sz="2800" b="1" dirty="0">
                <a:latin typeface="Calibri" panose="020F0502020204030204" pitchFamily="34" charset="0"/>
              </a:rPr>
              <a:t>Сергей </a:t>
            </a:r>
            <a:r>
              <a:rPr lang="ru-RU" sz="2800" b="1" dirty="0" err="1" smtClean="0">
                <a:latin typeface="Calibri" panose="020F0502020204030204" pitchFamily="34" charset="0"/>
              </a:rPr>
              <a:t>Землюков</a:t>
            </a:r>
            <a:r>
              <a:rPr lang="ru-RU" sz="2800" b="1" dirty="0" smtClean="0">
                <a:latin typeface="Calibri" panose="020F0502020204030204" pitchFamily="34" charset="0"/>
              </a:rPr>
              <a:t>,</a:t>
            </a:r>
            <a:r>
              <a:rPr lang="en-US" sz="2800" b="1" dirty="0" smtClean="0">
                <a:latin typeface="Calibri" panose="020F0502020204030204" pitchFamily="34" charset="0"/>
              </a:rPr>
              <a:t> </a:t>
            </a:r>
            <a:r>
              <a:rPr lang="ru-RU" sz="2800" b="1" dirty="0" smtClean="0">
                <a:latin typeface="Calibri" panose="020F0502020204030204" pitchFamily="34" charset="0"/>
              </a:rPr>
              <a:t>ректор </a:t>
            </a:r>
            <a:r>
              <a:rPr lang="ru-RU" sz="2800" b="1" dirty="0" err="1" smtClean="0">
                <a:latin typeface="Calibri" panose="020F0502020204030204" pitchFamily="34" charset="0"/>
              </a:rPr>
              <a:t>АлтГУ</a:t>
            </a:r>
            <a:endParaRPr lang="ru-RU" sz="2800" b="1" dirty="0" smtClean="0">
              <a:latin typeface="Calibri" panose="020F0502020204030204" pitchFamily="34" charset="0"/>
            </a:endParaRPr>
          </a:p>
          <a:p>
            <a:pPr algn="r"/>
            <a:r>
              <a:rPr lang="ru-RU" sz="2800" b="1" dirty="0" smtClean="0">
                <a:latin typeface="Calibri" panose="020F0502020204030204" pitchFamily="34" charset="0"/>
              </a:rPr>
              <a:t>Дмитрий </a:t>
            </a:r>
            <a:r>
              <a:rPr lang="ru-RU" sz="2800" b="1" dirty="0" err="1" smtClean="0">
                <a:latin typeface="Calibri" panose="020F0502020204030204" pitchFamily="34" charset="0"/>
              </a:rPr>
              <a:t>Хвалынский</a:t>
            </a:r>
            <a:r>
              <a:rPr lang="ru-RU" sz="2800" b="1" dirty="0" smtClean="0">
                <a:latin typeface="Calibri" panose="020F0502020204030204" pitchFamily="34" charset="0"/>
              </a:rPr>
              <a:t>, </a:t>
            </a:r>
          </a:p>
          <a:p>
            <a:pPr algn="r"/>
            <a:r>
              <a:rPr lang="ru-RU" sz="2800" b="1" dirty="0" smtClean="0">
                <a:latin typeface="Calibri" panose="020F0502020204030204" pitchFamily="34" charset="0"/>
              </a:rPr>
              <a:t>управление стратегии </a:t>
            </a:r>
            <a:r>
              <a:rPr lang="ru-RU" sz="2800" b="1" dirty="0" err="1" smtClean="0">
                <a:latin typeface="Calibri" panose="020F0502020204030204" pitchFamily="34" charset="0"/>
              </a:rPr>
              <a:t>АлтГУ</a:t>
            </a:r>
            <a:endParaRPr lang="ru-RU" sz="2800" dirty="0">
              <a:latin typeface="Calibri" panose="020F050202020403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187" y="642210"/>
            <a:ext cx="1152128" cy="128668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Надпись 2"/>
          <p:cNvSpPr txBox="1">
            <a:spLocks noChangeArrowheads="1"/>
          </p:cNvSpPr>
          <p:nvPr/>
        </p:nvSpPr>
        <p:spPr bwMode="auto">
          <a:xfrm>
            <a:off x="159433" y="6191916"/>
            <a:ext cx="11852054" cy="3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effectLst/>
                <a:latin typeface="Calibri"/>
                <a:ea typeface="Calibri"/>
                <a:cs typeface="Times New Roman"/>
              </a:rPr>
              <a:t>Алтайский государственный университет </a:t>
            </a:r>
            <a:r>
              <a:rPr lang="ru-RU" sz="1400" dirty="0" smtClean="0">
                <a:effectLst/>
                <a:latin typeface="Calibri"/>
                <a:ea typeface="Calibri"/>
                <a:cs typeface="Times New Roman"/>
                <a:sym typeface="Symbol"/>
              </a:rPr>
              <a:t></a:t>
            </a:r>
            <a:r>
              <a:rPr lang="pt-BR" sz="1400" dirty="0" smtClean="0">
                <a:ea typeface="Calibri"/>
                <a:cs typeface="Times New Roman"/>
              </a:rPr>
              <a:t> </a:t>
            </a:r>
            <a:r>
              <a:rPr lang="ru-RU" sz="1400" dirty="0" smtClean="0">
                <a:ea typeface="Calibri"/>
                <a:cs typeface="Times New Roman"/>
              </a:rPr>
              <a:t>Россия</a:t>
            </a:r>
            <a:r>
              <a:rPr lang="ru-RU" sz="1400" dirty="0">
                <a:ea typeface="Calibri"/>
                <a:cs typeface="Times New Roman"/>
                <a:sym typeface="Symbol"/>
              </a:rPr>
              <a:t> </a:t>
            </a:r>
            <a:r>
              <a:rPr lang="ru-RU" sz="1400" dirty="0" smtClean="0">
                <a:ea typeface="Calibri"/>
                <a:cs typeface="Times New Roman"/>
                <a:sym typeface="Symbol"/>
              </a:rPr>
              <a:t> г. </a:t>
            </a:r>
            <a:r>
              <a:rPr lang="ru-RU" sz="1400" dirty="0" smtClean="0">
                <a:ea typeface="Calibri"/>
                <a:cs typeface="Times New Roman"/>
              </a:rPr>
              <a:t> Барнаул,  пр-т Ленина, 61а </a:t>
            </a:r>
            <a:r>
              <a:rPr lang="ru-RU" sz="1400" dirty="0" smtClean="0">
                <a:ea typeface="Calibri"/>
                <a:cs typeface="Times New Roman"/>
                <a:sym typeface="Symbol"/>
              </a:rPr>
              <a:t></a:t>
            </a:r>
            <a:r>
              <a:rPr lang="pt-BR" sz="1400" dirty="0" smtClean="0">
                <a:ea typeface="Calibri"/>
                <a:cs typeface="Times New Roman"/>
              </a:rPr>
              <a:t>+</a:t>
            </a:r>
            <a:r>
              <a:rPr lang="pt-BR" sz="1400" dirty="0">
                <a:ea typeface="Calibri"/>
                <a:cs typeface="Times New Roman"/>
              </a:rPr>
              <a:t>7 (3852) 29-12-91 </a:t>
            </a:r>
            <a:r>
              <a:rPr lang="ru-RU" sz="1400" dirty="0">
                <a:ea typeface="Calibri"/>
                <a:cs typeface="Times New Roman"/>
                <a:sym typeface="Symbol"/>
              </a:rPr>
              <a:t> </a:t>
            </a:r>
            <a:r>
              <a:rPr lang="pt-BR" sz="1400" dirty="0" smtClean="0">
                <a:ea typeface="Calibri"/>
                <a:cs typeface="Times New Roman"/>
              </a:rPr>
              <a:t>rector@asu.ru</a:t>
            </a:r>
            <a:r>
              <a:rPr lang="ru-RU" sz="1400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0" name="Picture 2" descr="https://upload.wikimedia.org/wikipedia/commons/thumb/3/32/Coat_of_Arms_of_Altai_Krai.svg/200px-Coat_of_Arms_of_Altai_Krai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49" y="642210"/>
            <a:ext cx="1196558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23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72793" y="67160"/>
            <a:ext cx="975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/>
              <a:t>Модель «тройной спирали»</a:t>
            </a:r>
            <a:endParaRPr lang="ru-RU" sz="3200" b="1" cap="all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9529" y="4010624"/>
            <a:ext cx="3702471" cy="2847376"/>
          </a:xfrm>
          <a:prstGeom prst="rect">
            <a:avLst/>
          </a:prstGeom>
        </p:spPr>
      </p:pic>
      <p:pic>
        <p:nvPicPr>
          <p:cNvPr id="1026" name="Picture 2" descr="http://triplehelixassociation.com/wp-content/uploads/2011/10/triple.png_161453345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799" y="528825"/>
            <a:ext cx="4676730" cy="632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3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27994050"/>
              </p:ext>
            </p:extLst>
          </p:nvPr>
        </p:nvGraphicFramePr>
        <p:xfrm>
          <a:off x="169682" y="688158"/>
          <a:ext cx="11896627" cy="5948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3322649"/>
            <a:ext cx="43115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Функции Межведомственного проектного офиса</a:t>
            </a:r>
            <a:r>
              <a:rPr lang="en-US" dirty="0" smtClean="0"/>
              <a:t> </a:t>
            </a:r>
            <a:r>
              <a:rPr lang="ru-RU" dirty="0" smtClean="0"/>
              <a:t>АлтГУ: 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ea typeface="Calibri"/>
                <a:cs typeface="Times New Roman"/>
              </a:rPr>
              <a:t>Управление процессами формирования инновационной среды в регионе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/>
              <a:t>Целеполагание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>
                <a:ea typeface="Calibri"/>
                <a:cs typeface="Times New Roman"/>
              </a:rPr>
              <a:t>Разработка и согласование проектов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>
                <a:ea typeface="Calibri"/>
                <a:cs typeface="Times New Roman"/>
              </a:rPr>
              <a:t>Управление </a:t>
            </a:r>
            <a:r>
              <a:rPr lang="ru-RU" dirty="0">
                <a:ea typeface="Calibri"/>
                <a:cs typeface="Times New Roman"/>
              </a:rPr>
              <a:t>ожиданиями </a:t>
            </a:r>
            <a:r>
              <a:rPr lang="ru-RU" dirty="0" err="1">
                <a:ea typeface="Calibri"/>
                <a:cs typeface="Times New Roman"/>
              </a:rPr>
              <a:t>стейкхолдеров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 smtClean="0">
                <a:ea typeface="Calibri"/>
                <a:cs typeface="Times New Roman"/>
              </a:rPr>
              <a:t>Приемка </a:t>
            </a:r>
            <a:r>
              <a:rPr lang="ru-RU" dirty="0">
                <a:ea typeface="Calibri"/>
                <a:cs typeface="Times New Roman"/>
              </a:rPr>
              <a:t>продукта проекта</a:t>
            </a:r>
            <a:endParaRPr lang="ru-RU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ea typeface="Calibri"/>
                <a:cs typeface="Times New Roman"/>
              </a:rPr>
              <a:t>Анализ удовлетворенности </a:t>
            </a:r>
            <a:r>
              <a:rPr lang="ru-RU" dirty="0" err="1">
                <a:ea typeface="Calibri"/>
                <a:cs typeface="Times New Roman"/>
              </a:rPr>
              <a:t>стейкхолдеров</a:t>
            </a:r>
            <a:endParaRPr lang="ru-RU" dirty="0" smtClean="0">
              <a:ea typeface="Calibri"/>
              <a:cs typeface="Times New Roman"/>
            </a:endParaRPr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pic>
        <p:nvPicPr>
          <p:cNvPr id="1026" name="Рисунок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486" y="5039683"/>
            <a:ext cx="612284" cy="686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15617" y="106414"/>
            <a:ext cx="10568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cap="all" dirty="0"/>
              <a:t>Межведомственный проектный офис </a:t>
            </a:r>
            <a:r>
              <a:rPr lang="ru-RU" sz="2400" b="1" cap="all" dirty="0" err="1" smtClean="0"/>
              <a:t>алтгу</a:t>
            </a:r>
            <a:r>
              <a:rPr lang="ru-RU" sz="2400" b="1" cap="all" dirty="0" smtClean="0"/>
              <a:t> КАК </a:t>
            </a:r>
            <a:r>
              <a:rPr lang="ru-RU" sz="2400" b="1" cap="all" dirty="0"/>
              <a:t>МОДЕЛЬ УПРАВЛЕНИЯ</a:t>
            </a:r>
            <a:endParaRPr lang="ru-RU" sz="3200" b="1" cap="all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78620" y="744247"/>
            <a:ext cx="295850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dirty="0" err="1" smtClean="0"/>
              <a:t>С</a:t>
            </a:r>
            <a:r>
              <a:rPr lang="ru-RU" dirty="0" err="1" smtClean="0">
                <a:ea typeface="Calibri"/>
                <a:cs typeface="Times New Roman"/>
              </a:rPr>
              <a:t>тейкхолдеры</a:t>
            </a:r>
            <a:r>
              <a:rPr lang="ru-RU" dirty="0" smtClean="0">
                <a:ea typeface="Calibri"/>
                <a:cs typeface="Times New Roman"/>
              </a:rPr>
              <a:t> </a:t>
            </a:r>
          </a:p>
          <a:p>
            <a:pPr lvl="0"/>
            <a:r>
              <a:rPr lang="ru-RU" dirty="0" err="1" smtClean="0">
                <a:ea typeface="Calibri"/>
                <a:cs typeface="Times New Roman"/>
              </a:rPr>
              <a:t>инновационнного</a:t>
            </a:r>
            <a:r>
              <a:rPr lang="ru-RU" dirty="0" smtClean="0">
                <a:ea typeface="Calibri"/>
                <a:cs typeface="Times New Roman"/>
              </a:rPr>
              <a:t> развития </a:t>
            </a:r>
          </a:p>
          <a:p>
            <a:pPr lvl="0"/>
            <a:r>
              <a:rPr lang="ru-RU" dirty="0" smtClean="0">
                <a:ea typeface="Calibri"/>
                <a:cs typeface="Times New Roman"/>
              </a:rPr>
              <a:t>региона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35" y="1667577"/>
            <a:ext cx="3195887" cy="486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57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12539344"/>
              </p:ext>
            </p:extLst>
          </p:nvPr>
        </p:nvGraphicFramePr>
        <p:xfrm>
          <a:off x="169684" y="688158"/>
          <a:ext cx="5783248" cy="5948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2637" y="106414"/>
            <a:ext cx="5777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/>
              <a:t>Межведомственный проектный офис </a:t>
            </a:r>
            <a:r>
              <a:rPr lang="ru-RU" b="1" cap="all" dirty="0" err="1" smtClean="0"/>
              <a:t>АлтГУ</a:t>
            </a:r>
            <a:r>
              <a:rPr lang="ru-RU" b="1" cap="all" dirty="0" smtClean="0"/>
              <a:t> </a:t>
            </a:r>
            <a:r>
              <a:rPr lang="ru-RU" b="1" cap="all" dirty="0"/>
              <a:t>(куратор проектов)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03701110"/>
              </p:ext>
            </p:extLst>
          </p:nvPr>
        </p:nvGraphicFramePr>
        <p:xfrm>
          <a:off x="6023088" y="681938"/>
          <a:ext cx="5783248" cy="5948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892802" y="106414"/>
            <a:ext cx="5777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/>
              <a:t>Центр развития проектной деятельности </a:t>
            </a:r>
            <a:r>
              <a:rPr lang="ru-RU" b="1" cap="all" dirty="0" err="1" smtClean="0"/>
              <a:t>алтгу</a:t>
            </a:r>
            <a:r>
              <a:rPr lang="ru-RU" b="1" cap="all" dirty="0" smtClean="0"/>
              <a:t> (администратор </a:t>
            </a:r>
            <a:r>
              <a:rPr lang="ru-RU" b="1" cap="all" dirty="0"/>
              <a:t>проектов)</a:t>
            </a:r>
          </a:p>
        </p:txBody>
      </p:sp>
    </p:spTree>
    <p:extLst>
      <p:ext uri="{BB962C8B-B14F-4D97-AF65-F5344CB8AC3E}">
        <p14:creationId xmlns:p14="http://schemas.microsoft.com/office/powerpoint/2010/main" val="80260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82905379"/>
              </p:ext>
            </p:extLst>
          </p:nvPr>
        </p:nvGraphicFramePr>
        <p:xfrm>
          <a:off x="169682" y="111967"/>
          <a:ext cx="11896627" cy="652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352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41527301"/>
              </p:ext>
            </p:extLst>
          </p:nvPr>
        </p:nvGraphicFramePr>
        <p:xfrm>
          <a:off x="211873" y="205273"/>
          <a:ext cx="11731083" cy="6452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800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05321635"/>
              </p:ext>
            </p:extLst>
          </p:nvPr>
        </p:nvGraphicFramePr>
        <p:xfrm>
          <a:off x="190500" y="190499"/>
          <a:ext cx="11849100" cy="6343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91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55353577"/>
              </p:ext>
            </p:extLst>
          </p:nvPr>
        </p:nvGraphicFramePr>
        <p:xfrm>
          <a:off x="123093" y="0"/>
          <a:ext cx="6066692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63309" y="35166"/>
            <a:ext cx="6664568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Обобщение инициатив </a:t>
            </a:r>
            <a:r>
              <a:rPr lang="ru-RU" sz="2400" dirty="0">
                <a:ea typeface="Calibri"/>
                <a:cs typeface="Times New Roman"/>
              </a:rPr>
              <a:t>в области развития края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Выявление и согласование потребностей региона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Инициация и планирование межведомственных проектов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Формирование </a:t>
            </a:r>
            <a:r>
              <a:rPr lang="ru-RU" sz="2400" dirty="0">
                <a:ea typeface="Calibri"/>
                <a:cs typeface="Times New Roman"/>
              </a:rPr>
              <a:t>проектных </a:t>
            </a:r>
            <a:r>
              <a:rPr lang="ru-RU" sz="2400" dirty="0" smtClean="0">
                <a:ea typeface="Calibri"/>
                <a:cs typeface="Times New Roman"/>
              </a:rPr>
              <a:t>команд, преодоление </a:t>
            </a:r>
            <a:r>
              <a:rPr lang="ru-RU" sz="2400" dirty="0">
                <a:ea typeface="Calibri"/>
                <a:cs typeface="Times New Roman"/>
              </a:rPr>
              <a:t>противоречий и начало командной работы </a:t>
            </a:r>
            <a:endParaRPr lang="ru-RU" sz="2400" dirty="0" smtClean="0">
              <a:ea typeface="Calibri"/>
              <a:cs typeface="Times New Roman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ea typeface="Calibri"/>
                <a:cs typeface="Times New Roman"/>
              </a:rPr>
              <a:t>Поддержка и развитие методологии, стандартов и процессов </a:t>
            </a:r>
            <a:r>
              <a:rPr lang="ru-RU" sz="2400" dirty="0" smtClean="0">
                <a:ea typeface="Calibri"/>
                <a:cs typeface="Times New Roman"/>
              </a:rPr>
              <a:t>управления проектами</a:t>
            </a:r>
            <a:endParaRPr lang="ru-RU" sz="2400" dirty="0">
              <a:ea typeface="Calibri"/>
              <a:cs typeface="Times New Roman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ea typeface="Calibri"/>
                <a:cs typeface="Times New Roman"/>
              </a:rPr>
              <a:t>Поддержка развития персонала управления проектами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ea typeface="Calibri"/>
                <a:cs typeface="Times New Roman"/>
              </a:rPr>
              <a:t>Поддержка и развитие инструментов и инфраструктуры управления проектами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Управление </a:t>
            </a:r>
            <a:r>
              <a:rPr lang="ru-RU" sz="2400" dirty="0">
                <a:ea typeface="Calibri"/>
                <a:cs typeface="Times New Roman"/>
              </a:rPr>
              <a:t>коммуникациями в проекте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ea typeface="Calibri"/>
                <a:cs typeface="Times New Roman"/>
              </a:rPr>
              <a:t>Управление рисками в проекте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Calibri"/>
                <a:cs typeface="Times New Roman"/>
              </a:rPr>
              <a:t>Управление </a:t>
            </a:r>
            <a:r>
              <a:rPr lang="ru-RU" sz="2400" dirty="0">
                <a:ea typeface="Calibri"/>
                <a:cs typeface="Times New Roman"/>
              </a:rPr>
              <a:t>изменениями в проекте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400" dirty="0" smtClean="0">
              <a:ea typeface="Calibri"/>
              <a:cs typeface="Times New Roman"/>
            </a:endParaRPr>
          </a:p>
          <a:p>
            <a:pPr lvl="0"/>
            <a:endParaRPr lang="ru-RU" sz="2400" dirty="0" smtClean="0">
              <a:ea typeface="Calibri"/>
              <a:cs typeface="Times New Roman"/>
            </a:endParaRPr>
          </a:p>
          <a:p>
            <a:pPr lvl="0"/>
            <a:endParaRPr lang="ru-RU" sz="2400" dirty="0" smtClean="0">
              <a:ea typeface="Calibri"/>
              <a:cs typeface="Times New Roman"/>
            </a:endParaRPr>
          </a:p>
          <a:p>
            <a:pPr lvl="0"/>
            <a:endParaRPr lang="ru-RU" sz="2400" dirty="0"/>
          </a:p>
          <a:p>
            <a:pPr lvl="0"/>
            <a:endParaRPr lang="ru-RU" sz="2400" dirty="0"/>
          </a:p>
          <a:p>
            <a:pPr lvl="0"/>
            <a:endParaRPr lang="ru-RU" sz="2400" dirty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0749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455</Words>
  <Application>Microsoft Office PowerPoint</Application>
  <PresentationFormat>Широкоэкранный</PresentationFormat>
  <Paragraphs>85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Хвалынский Дмитрий Сергеевич</dc:creator>
  <cp:lastModifiedBy>hadmin</cp:lastModifiedBy>
  <cp:revision>141</cp:revision>
  <dcterms:created xsi:type="dcterms:W3CDTF">2017-10-16T10:39:50Z</dcterms:created>
  <dcterms:modified xsi:type="dcterms:W3CDTF">2017-12-12T15:43:55Z</dcterms:modified>
</cp:coreProperties>
</file>