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7E3-2DB0-4481-B917-34F505860CEA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320F-81BB-45CA-B244-415E316C5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0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7E3-2DB0-4481-B917-34F505860CEA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320F-81BB-45CA-B244-415E316C5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2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205979"/>
            <a:ext cx="1478756" cy="32682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205979"/>
            <a:ext cx="4321969" cy="326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7E3-2DB0-4481-B917-34F505860CEA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320F-81BB-45CA-B244-415E316C5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2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7E3-2DB0-4481-B917-34F505860CEA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320F-81BB-45CA-B244-415E316C5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0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7E3-2DB0-4481-B917-34F505860CEA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320F-81BB-45CA-B244-415E316C5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9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027510"/>
            <a:ext cx="2900363" cy="24467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027510"/>
            <a:ext cx="2900363" cy="24467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7E3-2DB0-4481-B917-34F505860CEA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320F-81BB-45CA-B244-415E316C5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6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7E3-2DB0-4481-B917-34F505860CEA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320F-81BB-45CA-B244-415E316C5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4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7E3-2DB0-4481-B917-34F505860CEA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320F-81BB-45CA-B244-415E316C5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6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7E3-2DB0-4481-B917-34F505860CEA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320F-81BB-45CA-B244-415E316C5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9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7E3-2DB0-4481-B917-34F505860CEA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320F-81BB-45CA-B244-415E316C5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4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7E3-2DB0-4481-B917-34F505860CEA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F320F-81BB-45CA-B244-415E316C5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0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67E3-2DB0-4481-B917-34F505860CEA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F320F-81BB-45CA-B244-415E316C5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1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5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2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6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20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</dc:creator>
  <cp:lastModifiedBy>Mike</cp:lastModifiedBy>
  <cp:revision>2</cp:revision>
  <dcterms:created xsi:type="dcterms:W3CDTF">2017-12-12T12:33:55Z</dcterms:created>
  <dcterms:modified xsi:type="dcterms:W3CDTF">2017-12-13T06:57:57Z</dcterms:modified>
</cp:coreProperties>
</file>