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1" r:id="rId3"/>
    <p:sldId id="260" r:id="rId4"/>
    <p:sldId id="266" r:id="rId5"/>
    <p:sldId id="265" r:id="rId6"/>
    <p:sldId id="267" r:id="rId7"/>
    <p:sldId id="268" r:id="rId8"/>
    <p:sldId id="276" r:id="rId9"/>
    <p:sldId id="277" r:id="rId10"/>
    <p:sldId id="280" r:id="rId11"/>
    <p:sldId id="278" r:id="rId12"/>
    <p:sldId id="279" r:id="rId13"/>
    <p:sldId id="263" r:id="rId14"/>
    <p:sldId id="258" r:id="rId15"/>
    <p:sldId id="259" r:id="rId16"/>
    <p:sldId id="281" r:id="rId17"/>
    <p:sldId id="272" r:id="rId18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4643"/>
  </p:normalViewPr>
  <p:slideViewPr>
    <p:cSldViewPr snapToGrid="0" snapToObjects="1">
      <p:cViewPr>
        <p:scale>
          <a:sx n="96" d="100"/>
          <a:sy n="96" d="100"/>
        </p:scale>
        <p:origin x="-1398" y="18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BC54DD-4E07-2B46-8A63-3BD9FC25E8CD}" type="doc">
      <dgm:prSet loTypeId="urn:microsoft.com/office/officeart/2005/8/layout/cycle3" loCatId="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3BC7F02-5302-5342-B0ED-49DC7E251B7A}">
      <dgm:prSet phldrT="[Текст]"/>
      <dgm:spPr/>
      <dgm:t>
        <a:bodyPr/>
        <a:lstStyle/>
        <a:p>
          <a:r>
            <a:rPr lang="ru-RU" dirty="0" smtClean="0"/>
            <a:t>Создание единого контура проектного управления и включение в него всех субъектов</a:t>
          </a:r>
          <a:endParaRPr lang="ru-RU" dirty="0"/>
        </a:p>
      </dgm:t>
    </dgm:pt>
    <dgm:pt modelId="{6A3DE427-7A55-B54D-9018-FA4AB37C586D}" type="parTrans" cxnId="{A3B3091C-A605-B34D-A835-ECBFC1296205}">
      <dgm:prSet/>
      <dgm:spPr/>
      <dgm:t>
        <a:bodyPr/>
        <a:lstStyle/>
        <a:p>
          <a:endParaRPr lang="ru-RU"/>
        </a:p>
      </dgm:t>
    </dgm:pt>
    <dgm:pt modelId="{1A347070-06E1-8F43-9BC9-20D800887A63}" type="sibTrans" cxnId="{A3B3091C-A605-B34D-A835-ECBFC1296205}">
      <dgm:prSet/>
      <dgm:spPr/>
      <dgm:t>
        <a:bodyPr/>
        <a:lstStyle/>
        <a:p>
          <a:endParaRPr lang="ru-RU"/>
        </a:p>
      </dgm:t>
    </dgm:pt>
    <dgm:pt modelId="{293B5FE8-9FF6-F648-8BBF-DD0F5E539F9C}">
      <dgm:prSet phldrT="[Текст]"/>
      <dgm:spPr/>
      <dgm:t>
        <a:bodyPr/>
        <a:lstStyle/>
        <a:p>
          <a:r>
            <a:rPr lang="ru-RU" dirty="0" smtClean="0"/>
            <a:t>Создание среды инициации, отбора и оценки проектов</a:t>
          </a:r>
          <a:endParaRPr lang="ru-RU" dirty="0"/>
        </a:p>
      </dgm:t>
    </dgm:pt>
    <dgm:pt modelId="{DDCE1957-F3AA-F141-A40C-AC9A95C2801D}" type="parTrans" cxnId="{CE98FCD8-AEA2-134E-AA53-892870903D91}">
      <dgm:prSet/>
      <dgm:spPr/>
      <dgm:t>
        <a:bodyPr/>
        <a:lstStyle/>
        <a:p>
          <a:endParaRPr lang="ru-RU"/>
        </a:p>
      </dgm:t>
    </dgm:pt>
    <dgm:pt modelId="{25D15483-8FCE-5E41-B8B3-EAFFB2BE5837}" type="sibTrans" cxnId="{CE98FCD8-AEA2-134E-AA53-892870903D91}">
      <dgm:prSet/>
      <dgm:spPr/>
      <dgm:t>
        <a:bodyPr/>
        <a:lstStyle/>
        <a:p>
          <a:endParaRPr lang="ru-RU"/>
        </a:p>
      </dgm:t>
    </dgm:pt>
    <dgm:pt modelId="{7144A9E1-3A3B-6B4A-A68E-CC1CE41AB521}">
      <dgm:prSet phldrT="[Текст]"/>
      <dgm:spPr/>
      <dgm:t>
        <a:bodyPr/>
        <a:lstStyle/>
        <a:p>
          <a:r>
            <a:rPr lang="ru-RU" dirty="0" smtClean="0"/>
            <a:t>Построение системы администрирования</a:t>
          </a:r>
          <a:r>
            <a:rPr lang="ru-RU" baseline="0" dirty="0" smtClean="0"/>
            <a:t> от исполнителя проекта до руководителя</a:t>
          </a:r>
          <a:endParaRPr lang="ru-RU" dirty="0"/>
        </a:p>
      </dgm:t>
    </dgm:pt>
    <dgm:pt modelId="{80AB777E-402F-5942-9917-ED44943D1420}" type="parTrans" cxnId="{260BAB04-2E71-3947-8F15-3F135AA36AF7}">
      <dgm:prSet/>
      <dgm:spPr/>
      <dgm:t>
        <a:bodyPr/>
        <a:lstStyle/>
        <a:p>
          <a:endParaRPr lang="ru-RU"/>
        </a:p>
      </dgm:t>
    </dgm:pt>
    <dgm:pt modelId="{FF14AE2A-BC1B-E34C-B7D2-443D29E4FB0B}" type="sibTrans" cxnId="{260BAB04-2E71-3947-8F15-3F135AA36AF7}">
      <dgm:prSet/>
      <dgm:spPr/>
      <dgm:t>
        <a:bodyPr/>
        <a:lstStyle/>
        <a:p>
          <a:endParaRPr lang="ru-RU"/>
        </a:p>
      </dgm:t>
    </dgm:pt>
    <dgm:pt modelId="{2423500C-CADE-D14B-AA3B-93F52B0AB901}">
      <dgm:prSet phldrT="[Текст]"/>
      <dgm:spPr/>
      <dgm:t>
        <a:bodyPr/>
        <a:lstStyle/>
        <a:p>
          <a:r>
            <a:rPr lang="ru-RU" dirty="0" smtClean="0"/>
            <a:t>Формализация</a:t>
          </a:r>
          <a:r>
            <a:rPr lang="ru-RU" baseline="0" dirty="0" smtClean="0"/>
            <a:t> проектного управления: документация, процедуры, роли</a:t>
          </a:r>
          <a:endParaRPr lang="ru-RU" dirty="0"/>
        </a:p>
      </dgm:t>
    </dgm:pt>
    <dgm:pt modelId="{E6A29642-437A-8A44-8253-52EED000E460}" type="parTrans" cxnId="{79DB8AE7-467F-DA4F-9A95-EE02C1FF609B}">
      <dgm:prSet/>
      <dgm:spPr/>
      <dgm:t>
        <a:bodyPr/>
        <a:lstStyle/>
        <a:p>
          <a:endParaRPr lang="ru-RU"/>
        </a:p>
      </dgm:t>
    </dgm:pt>
    <dgm:pt modelId="{05EA5571-E593-2C4E-B5D6-A4827715F25B}" type="sibTrans" cxnId="{79DB8AE7-467F-DA4F-9A95-EE02C1FF609B}">
      <dgm:prSet/>
      <dgm:spPr/>
      <dgm:t>
        <a:bodyPr/>
        <a:lstStyle/>
        <a:p>
          <a:endParaRPr lang="ru-RU"/>
        </a:p>
      </dgm:t>
    </dgm:pt>
    <dgm:pt modelId="{0E28A81D-3E20-B747-8BE7-ED5B1A3E5923}">
      <dgm:prSet phldrT="[Текст]"/>
      <dgm:spPr/>
      <dgm:t>
        <a:bodyPr/>
        <a:lstStyle/>
        <a:p>
          <a:r>
            <a:rPr lang="ru-RU" dirty="0" smtClean="0"/>
            <a:t>Наличие  автоматизированной информационной системы</a:t>
          </a:r>
          <a:endParaRPr lang="ru-RU" dirty="0"/>
        </a:p>
      </dgm:t>
    </dgm:pt>
    <dgm:pt modelId="{C81C9043-7E45-7948-A38B-6CD6A77F1181}" type="parTrans" cxnId="{F70CA837-5FC1-A644-A439-A2B8C60AB499}">
      <dgm:prSet/>
      <dgm:spPr/>
      <dgm:t>
        <a:bodyPr/>
        <a:lstStyle/>
        <a:p>
          <a:endParaRPr lang="ru-RU"/>
        </a:p>
      </dgm:t>
    </dgm:pt>
    <dgm:pt modelId="{71BB12BE-9A2F-B245-9AE7-788ADF12264F}" type="sibTrans" cxnId="{F70CA837-5FC1-A644-A439-A2B8C60AB499}">
      <dgm:prSet/>
      <dgm:spPr/>
      <dgm:t>
        <a:bodyPr/>
        <a:lstStyle/>
        <a:p>
          <a:endParaRPr lang="ru-RU"/>
        </a:p>
      </dgm:t>
    </dgm:pt>
    <dgm:pt modelId="{59863F6E-F7C4-3B49-942A-0415D6D9C681}" type="pres">
      <dgm:prSet presAssocID="{8EBC54DD-4E07-2B46-8A63-3BD9FC25E8C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5BF02D-470E-FD4E-88B3-B762AC91A0C2}" type="pres">
      <dgm:prSet presAssocID="{8EBC54DD-4E07-2B46-8A63-3BD9FC25E8CD}" presName="cycle" presStyleCnt="0"/>
      <dgm:spPr/>
    </dgm:pt>
    <dgm:pt modelId="{4A940145-D31A-744F-A17B-BC17A1ED6B3A}" type="pres">
      <dgm:prSet presAssocID="{53BC7F02-5302-5342-B0ED-49DC7E251B7A}" presName="nodeFirstNode" presStyleLbl="node1" presStyleIdx="0" presStyleCnt="5" custScaleX="129149" custScaleY="1148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5BD150-3E02-CD4F-8E9F-D99D86B8963C}" type="pres">
      <dgm:prSet presAssocID="{1A347070-06E1-8F43-9BC9-20D800887A63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CEBEA8CB-4072-864C-B81D-EFC66E1908EE}" type="pres">
      <dgm:prSet presAssocID="{293B5FE8-9FF6-F648-8BBF-DD0F5E539F9C}" presName="nodeFollowingNodes" presStyleLbl="node1" presStyleIdx="1" presStyleCnt="5" custScaleX="124966" custScaleY="111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DBD3F9-1EF8-1744-A1E8-76B152669592}" type="pres">
      <dgm:prSet presAssocID="{7144A9E1-3A3B-6B4A-A68E-CC1CE41AB521}" presName="nodeFollowingNodes" presStyleLbl="node1" presStyleIdx="2" presStyleCnt="5" custScaleX="118799" custScaleY="131425" custRadScaleRad="108853" custRadScaleInc="-361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8B0B0-EE4F-6147-9218-9739AC07315A}" type="pres">
      <dgm:prSet presAssocID="{2423500C-CADE-D14B-AA3B-93F52B0AB901}" presName="nodeFollowingNodes" presStyleLbl="node1" presStyleIdx="3" presStyleCnt="5" custScaleX="129324" custScaleY="132580" custRadScaleRad="108184" custRadScaleInc="35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2601D-06D8-544A-93AF-C63B2B3203BD}" type="pres">
      <dgm:prSet presAssocID="{0E28A81D-3E20-B747-8BE7-ED5B1A3E5923}" presName="nodeFollowingNodes" presStyleLbl="node1" presStyleIdx="4" presStyleCnt="5" custScaleX="130337" custScaleY="1057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66D38D-0B30-914D-9B40-202A76159B2D}" type="presOf" srcId="{1A347070-06E1-8F43-9BC9-20D800887A63}" destId="{9F5BD150-3E02-CD4F-8E9F-D99D86B8963C}" srcOrd="0" destOrd="0" presId="urn:microsoft.com/office/officeart/2005/8/layout/cycle3"/>
    <dgm:cxn modelId="{CE98FCD8-AEA2-134E-AA53-892870903D91}" srcId="{8EBC54DD-4E07-2B46-8A63-3BD9FC25E8CD}" destId="{293B5FE8-9FF6-F648-8BBF-DD0F5E539F9C}" srcOrd="1" destOrd="0" parTransId="{DDCE1957-F3AA-F141-A40C-AC9A95C2801D}" sibTransId="{25D15483-8FCE-5E41-B8B3-EAFFB2BE5837}"/>
    <dgm:cxn modelId="{97EF0C75-B14C-8041-97C0-1A1D59B9C36B}" type="presOf" srcId="{8EBC54DD-4E07-2B46-8A63-3BD9FC25E8CD}" destId="{59863F6E-F7C4-3B49-942A-0415D6D9C681}" srcOrd="0" destOrd="0" presId="urn:microsoft.com/office/officeart/2005/8/layout/cycle3"/>
    <dgm:cxn modelId="{A3B3091C-A605-B34D-A835-ECBFC1296205}" srcId="{8EBC54DD-4E07-2B46-8A63-3BD9FC25E8CD}" destId="{53BC7F02-5302-5342-B0ED-49DC7E251B7A}" srcOrd="0" destOrd="0" parTransId="{6A3DE427-7A55-B54D-9018-FA4AB37C586D}" sibTransId="{1A347070-06E1-8F43-9BC9-20D800887A63}"/>
    <dgm:cxn modelId="{5D577421-DB27-6045-AA7A-AEBFF4B55CDF}" type="presOf" srcId="{53BC7F02-5302-5342-B0ED-49DC7E251B7A}" destId="{4A940145-D31A-744F-A17B-BC17A1ED6B3A}" srcOrd="0" destOrd="0" presId="urn:microsoft.com/office/officeart/2005/8/layout/cycle3"/>
    <dgm:cxn modelId="{EAED344A-CFC9-2648-A63B-463EA5602F16}" type="presOf" srcId="{2423500C-CADE-D14B-AA3B-93F52B0AB901}" destId="{6248B0B0-EE4F-6147-9218-9739AC07315A}" srcOrd="0" destOrd="0" presId="urn:microsoft.com/office/officeart/2005/8/layout/cycle3"/>
    <dgm:cxn modelId="{260BAB04-2E71-3947-8F15-3F135AA36AF7}" srcId="{8EBC54DD-4E07-2B46-8A63-3BD9FC25E8CD}" destId="{7144A9E1-3A3B-6B4A-A68E-CC1CE41AB521}" srcOrd="2" destOrd="0" parTransId="{80AB777E-402F-5942-9917-ED44943D1420}" sibTransId="{FF14AE2A-BC1B-E34C-B7D2-443D29E4FB0B}"/>
    <dgm:cxn modelId="{79DB8AE7-467F-DA4F-9A95-EE02C1FF609B}" srcId="{8EBC54DD-4E07-2B46-8A63-3BD9FC25E8CD}" destId="{2423500C-CADE-D14B-AA3B-93F52B0AB901}" srcOrd="3" destOrd="0" parTransId="{E6A29642-437A-8A44-8253-52EED000E460}" sibTransId="{05EA5571-E593-2C4E-B5D6-A4827715F25B}"/>
    <dgm:cxn modelId="{F70CA837-5FC1-A644-A439-A2B8C60AB499}" srcId="{8EBC54DD-4E07-2B46-8A63-3BD9FC25E8CD}" destId="{0E28A81D-3E20-B747-8BE7-ED5B1A3E5923}" srcOrd="4" destOrd="0" parTransId="{C81C9043-7E45-7948-A38B-6CD6A77F1181}" sibTransId="{71BB12BE-9A2F-B245-9AE7-788ADF12264F}"/>
    <dgm:cxn modelId="{516AFA2E-3EB2-284D-91E9-6CD746719B9E}" type="presOf" srcId="{7144A9E1-3A3B-6B4A-A68E-CC1CE41AB521}" destId="{F8DBD3F9-1EF8-1744-A1E8-76B152669592}" srcOrd="0" destOrd="0" presId="urn:microsoft.com/office/officeart/2005/8/layout/cycle3"/>
    <dgm:cxn modelId="{5CCCA63D-4693-3F4E-9E9C-A1FF1BDA8179}" type="presOf" srcId="{293B5FE8-9FF6-F648-8BBF-DD0F5E539F9C}" destId="{CEBEA8CB-4072-864C-B81D-EFC66E1908EE}" srcOrd="0" destOrd="0" presId="urn:microsoft.com/office/officeart/2005/8/layout/cycle3"/>
    <dgm:cxn modelId="{3894D33A-E757-B84D-B9D0-D11341AED712}" type="presOf" srcId="{0E28A81D-3E20-B747-8BE7-ED5B1A3E5923}" destId="{BE22601D-06D8-544A-93AF-C63B2B3203BD}" srcOrd="0" destOrd="0" presId="urn:microsoft.com/office/officeart/2005/8/layout/cycle3"/>
    <dgm:cxn modelId="{E19067D6-259B-134F-BE9B-32571F11863F}" type="presParOf" srcId="{59863F6E-F7C4-3B49-942A-0415D6D9C681}" destId="{AA5BF02D-470E-FD4E-88B3-B762AC91A0C2}" srcOrd="0" destOrd="0" presId="urn:microsoft.com/office/officeart/2005/8/layout/cycle3"/>
    <dgm:cxn modelId="{66019462-8603-1E4B-AE80-073A87BEBEA5}" type="presParOf" srcId="{AA5BF02D-470E-FD4E-88B3-B762AC91A0C2}" destId="{4A940145-D31A-744F-A17B-BC17A1ED6B3A}" srcOrd="0" destOrd="0" presId="urn:microsoft.com/office/officeart/2005/8/layout/cycle3"/>
    <dgm:cxn modelId="{9066BF48-5FAA-1F4F-B168-6D8D23887841}" type="presParOf" srcId="{AA5BF02D-470E-FD4E-88B3-B762AC91A0C2}" destId="{9F5BD150-3E02-CD4F-8E9F-D99D86B8963C}" srcOrd="1" destOrd="0" presId="urn:microsoft.com/office/officeart/2005/8/layout/cycle3"/>
    <dgm:cxn modelId="{54F897BC-F92C-DA47-96BB-DFC650774661}" type="presParOf" srcId="{AA5BF02D-470E-FD4E-88B3-B762AC91A0C2}" destId="{CEBEA8CB-4072-864C-B81D-EFC66E1908EE}" srcOrd="2" destOrd="0" presId="urn:microsoft.com/office/officeart/2005/8/layout/cycle3"/>
    <dgm:cxn modelId="{7FB04942-D6C9-B64A-B52D-8729279B5847}" type="presParOf" srcId="{AA5BF02D-470E-FD4E-88B3-B762AC91A0C2}" destId="{F8DBD3F9-1EF8-1744-A1E8-76B152669592}" srcOrd="3" destOrd="0" presId="urn:microsoft.com/office/officeart/2005/8/layout/cycle3"/>
    <dgm:cxn modelId="{688A0FA1-6A39-734F-88ED-B074E2C79BB7}" type="presParOf" srcId="{AA5BF02D-470E-FD4E-88B3-B762AC91A0C2}" destId="{6248B0B0-EE4F-6147-9218-9739AC07315A}" srcOrd="4" destOrd="0" presId="urn:microsoft.com/office/officeart/2005/8/layout/cycle3"/>
    <dgm:cxn modelId="{E0EE06AB-ABE2-3048-8329-86A9EE2732AF}" type="presParOf" srcId="{AA5BF02D-470E-FD4E-88B3-B762AC91A0C2}" destId="{BE22601D-06D8-544A-93AF-C63B2B3203BD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613A55-06A0-4A2F-AB74-C1AEB6E60341}" type="doc">
      <dgm:prSet loTypeId="urn:microsoft.com/office/officeart/2005/8/layout/venn1" loCatId="relationship" qsTypeId="urn:microsoft.com/office/officeart/2005/8/quickstyle/simple5" qsCatId="simple" csTypeId="urn:microsoft.com/office/officeart/2005/8/colors/accent1_2" csCatId="accent1" phldr="1"/>
      <dgm:spPr/>
    </dgm:pt>
    <dgm:pt modelId="{DF06368A-BF33-479D-B1E7-3F5878A025F5}">
      <dgm:prSet phldrT="[Текст]"/>
      <dgm:spPr/>
      <dgm:t>
        <a:bodyPr/>
        <a:lstStyle/>
        <a:p>
          <a:r>
            <a:rPr lang="ru-RU" dirty="0" err="1" smtClean="0"/>
            <a:t>Проактивность</a:t>
          </a:r>
          <a:endParaRPr lang="ru-RU" dirty="0"/>
        </a:p>
      </dgm:t>
    </dgm:pt>
    <dgm:pt modelId="{ED50DA79-215C-4C59-8135-5BC1AE03E458}" type="parTrans" cxnId="{0A8B2AD0-8171-4017-95DA-4E1FFAEFDF75}">
      <dgm:prSet/>
      <dgm:spPr/>
      <dgm:t>
        <a:bodyPr/>
        <a:lstStyle/>
        <a:p>
          <a:endParaRPr lang="ru-RU"/>
        </a:p>
      </dgm:t>
    </dgm:pt>
    <dgm:pt modelId="{8ACC298E-4ADB-4A4B-AE1B-D31B6DB26F6D}" type="sibTrans" cxnId="{0A8B2AD0-8171-4017-95DA-4E1FFAEFDF75}">
      <dgm:prSet/>
      <dgm:spPr/>
      <dgm:t>
        <a:bodyPr/>
        <a:lstStyle/>
        <a:p>
          <a:endParaRPr lang="ru-RU"/>
        </a:p>
      </dgm:t>
    </dgm:pt>
    <dgm:pt modelId="{FF5E2F42-4AF1-4254-8D1A-B22696711ACF}">
      <dgm:prSet phldrT="[Текст]"/>
      <dgm:spPr/>
      <dgm:t>
        <a:bodyPr/>
        <a:lstStyle/>
        <a:p>
          <a:r>
            <a:rPr lang="ru-RU" dirty="0" smtClean="0"/>
            <a:t>Сотрудничество</a:t>
          </a:r>
          <a:endParaRPr lang="ru-RU" dirty="0"/>
        </a:p>
      </dgm:t>
    </dgm:pt>
    <dgm:pt modelId="{87C42932-3F5B-476B-B8E1-F72BF941D2E8}" type="parTrans" cxnId="{18DCE5BA-D575-4F72-BEFF-2D42B5BEDED1}">
      <dgm:prSet/>
      <dgm:spPr/>
      <dgm:t>
        <a:bodyPr/>
        <a:lstStyle/>
        <a:p>
          <a:endParaRPr lang="ru-RU"/>
        </a:p>
      </dgm:t>
    </dgm:pt>
    <dgm:pt modelId="{FFA23B5C-8910-41FC-A005-0539EE8A3944}" type="sibTrans" cxnId="{18DCE5BA-D575-4F72-BEFF-2D42B5BEDED1}">
      <dgm:prSet/>
      <dgm:spPr/>
      <dgm:t>
        <a:bodyPr/>
        <a:lstStyle/>
        <a:p>
          <a:endParaRPr lang="ru-RU"/>
        </a:p>
      </dgm:t>
    </dgm:pt>
    <dgm:pt modelId="{8BFC0A88-EC86-4C8E-A922-E2C5E83349FA}">
      <dgm:prSet phldrT="[Текст]"/>
      <dgm:spPr/>
      <dgm:t>
        <a:bodyPr/>
        <a:lstStyle/>
        <a:p>
          <a:r>
            <a:rPr lang="ru-RU" dirty="0" smtClean="0"/>
            <a:t>Мышление задачами</a:t>
          </a:r>
          <a:endParaRPr lang="ru-RU" dirty="0"/>
        </a:p>
      </dgm:t>
    </dgm:pt>
    <dgm:pt modelId="{BD06D03B-FD42-4909-B574-0135020099AC}" type="parTrans" cxnId="{880C3CAE-B2F7-4BAA-B0BF-E101FF69DEA5}">
      <dgm:prSet/>
      <dgm:spPr/>
      <dgm:t>
        <a:bodyPr/>
        <a:lstStyle/>
        <a:p>
          <a:endParaRPr lang="ru-RU"/>
        </a:p>
      </dgm:t>
    </dgm:pt>
    <dgm:pt modelId="{BEA96BD0-DD55-4913-9B14-82FFD39B8FC9}" type="sibTrans" cxnId="{880C3CAE-B2F7-4BAA-B0BF-E101FF69DEA5}">
      <dgm:prSet/>
      <dgm:spPr/>
      <dgm:t>
        <a:bodyPr/>
        <a:lstStyle/>
        <a:p>
          <a:endParaRPr lang="ru-RU"/>
        </a:p>
      </dgm:t>
    </dgm:pt>
    <dgm:pt modelId="{EA967F2C-662B-4C0C-8EEE-2E0B71E7887E}" type="pres">
      <dgm:prSet presAssocID="{B6613A55-06A0-4A2F-AB74-C1AEB6E60341}" presName="compositeShape" presStyleCnt="0">
        <dgm:presLayoutVars>
          <dgm:chMax val="7"/>
          <dgm:dir/>
          <dgm:resizeHandles val="exact"/>
        </dgm:presLayoutVars>
      </dgm:prSet>
      <dgm:spPr/>
    </dgm:pt>
    <dgm:pt modelId="{FB1B4C54-46AB-461C-A800-DE7D6E5A096C}" type="pres">
      <dgm:prSet presAssocID="{DF06368A-BF33-479D-B1E7-3F5878A025F5}" presName="circ1" presStyleLbl="vennNode1" presStyleIdx="0" presStyleCnt="3"/>
      <dgm:spPr/>
      <dgm:t>
        <a:bodyPr/>
        <a:lstStyle/>
        <a:p>
          <a:endParaRPr lang="ru-RU"/>
        </a:p>
      </dgm:t>
    </dgm:pt>
    <dgm:pt modelId="{270729BA-9737-4735-A4BC-85FEEDC8D97C}" type="pres">
      <dgm:prSet presAssocID="{DF06368A-BF33-479D-B1E7-3F5878A025F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68BDD1-FD3A-427E-8D39-435085605FA5}" type="pres">
      <dgm:prSet presAssocID="{FF5E2F42-4AF1-4254-8D1A-B22696711ACF}" presName="circ2" presStyleLbl="vennNode1" presStyleIdx="1" presStyleCnt="3"/>
      <dgm:spPr/>
      <dgm:t>
        <a:bodyPr/>
        <a:lstStyle/>
        <a:p>
          <a:endParaRPr lang="ru-RU"/>
        </a:p>
      </dgm:t>
    </dgm:pt>
    <dgm:pt modelId="{B397EC26-A5E9-4502-BAD3-268A1FE47634}" type="pres">
      <dgm:prSet presAssocID="{FF5E2F42-4AF1-4254-8D1A-B22696711AC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9D1442-5220-4C12-A400-EA65962DD4C9}" type="pres">
      <dgm:prSet presAssocID="{8BFC0A88-EC86-4C8E-A922-E2C5E83349FA}" presName="circ3" presStyleLbl="vennNode1" presStyleIdx="2" presStyleCnt="3"/>
      <dgm:spPr/>
      <dgm:t>
        <a:bodyPr/>
        <a:lstStyle/>
        <a:p>
          <a:endParaRPr lang="ru-RU"/>
        </a:p>
      </dgm:t>
    </dgm:pt>
    <dgm:pt modelId="{B4452087-C10C-4C83-8992-99BF94703C88}" type="pres">
      <dgm:prSet presAssocID="{8BFC0A88-EC86-4C8E-A922-E2C5E83349F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2A7D2C-451B-4C50-B0D2-E527EACAFD54}" type="presOf" srcId="{B6613A55-06A0-4A2F-AB74-C1AEB6E60341}" destId="{EA967F2C-662B-4C0C-8EEE-2E0B71E7887E}" srcOrd="0" destOrd="0" presId="urn:microsoft.com/office/officeart/2005/8/layout/venn1"/>
    <dgm:cxn modelId="{C2E3E040-3C73-4CF6-A86F-04E64FDDDBC7}" type="presOf" srcId="{DF06368A-BF33-479D-B1E7-3F5878A025F5}" destId="{FB1B4C54-46AB-461C-A800-DE7D6E5A096C}" srcOrd="0" destOrd="0" presId="urn:microsoft.com/office/officeart/2005/8/layout/venn1"/>
    <dgm:cxn modelId="{CF59DF5A-A4A8-4DD5-A864-23CED35EBE3E}" type="presOf" srcId="{FF5E2F42-4AF1-4254-8D1A-B22696711ACF}" destId="{DF68BDD1-FD3A-427E-8D39-435085605FA5}" srcOrd="0" destOrd="0" presId="urn:microsoft.com/office/officeart/2005/8/layout/venn1"/>
    <dgm:cxn modelId="{18DCE5BA-D575-4F72-BEFF-2D42B5BEDED1}" srcId="{B6613A55-06A0-4A2F-AB74-C1AEB6E60341}" destId="{FF5E2F42-4AF1-4254-8D1A-B22696711ACF}" srcOrd="1" destOrd="0" parTransId="{87C42932-3F5B-476B-B8E1-F72BF941D2E8}" sibTransId="{FFA23B5C-8910-41FC-A005-0539EE8A3944}"/>
    <dgm:cxn modelId="{3D78D92B-DC5D-41E3-A040-C3AF53A49790}" type="presOf" srcId="{DF06368A-BF33-479D-B1E7-3F5878A025F5}" destId="{270729BA-9737-4735-A4BC-85FEEDC8D97C}" srcOrd="1" destOrd="0" presId="urn:microsoft.com/office/officeart/2005/8/layout/venn1"/>
    <dgm:cxn modelId="{4AD53023-6F8E-4FCC-8A68-A49BAC4BF8F5}" type="presOf" srcId="{FF5E2F42-4AF1-4254-8D1A-B22696711ACF}" destId="{B397EC26-A5E9-4502-BAD3-268A1FE47634}" srcOrd="1" destOrd="0" presId="urn:microsoft.com/office/officeart/2005/8/layout/venn1"/>
    <dgm:cxn modelId="{9DD4416E-2C21-4C1C-A0A7-30129AB82A58}" type="presOf" srcId="{8BFC0A88-EC86-4C8E-A922-E2C5E83349FA}" destId="{CC9D1442-5220-4C12-A400-EA65962DD4C9}" srcOrd="0" destOrd="0" presId="urn:microsoft.com/office/officeart/2005/8/layout/venn1"/>
    <dgm:cxn modelId="{93F11D2C-1844-4C01-803B-16D0D61FE93C}" type="presOf" srcId="{8BFC0A88-EC86-4C8E-A922-E2C5E83349FA}" destId="{B4452087-C10C-4C83-8992-99BF94703C88}" srcOrd="1" destOrd="0" presId="urn:microsoft.com/office/officeart/2005/8/layout/venn1"/>
    <dgm:cxn modelId="{0A8B2AD0-8171-4017-95DA-4E1FFAEFDF75}" srcId="{B6613A55-06A0-4A2F-AB74-C1AEB6E60341}" destId="{DF06368A-BF33-479D-B1E7-3F5878A025F5}" srcOrd="0" destOrd="0" parTransId="{ED50DA79-215C-4C59-8135-5BC1AE03E458}" sibTransId="{8ACC298E-4ADB-4A4B-AE1B-D31B6DB26F6D}"/>
    <dgm:cxn modelId="{880C3CAE-B2F7-4BAA-B0BF-E101FF69DEA5}" srcId="{B6613A55-06A0-4A2F-AB74-C1AEB6E60341}" destId="{8BFC0A88-EC86-4C8E-A922-E2C5E83349FA}" srcOrd="2" destOrd="0" parTransId="{BD06D03B-FD42-4909-B574-0135020099AC}" sibTransId="{BEA96BD0-DD55-4913-9B14-82FFD39B8FC9}"/>
    <dgm:cxn modelId="{1E2B3BF4-2520-4491-A901-796EF049EC3B}" type="presParOf" srcId="{EA967F2C-662B-4C0C-8EEE-2E0B71E7887E}" destId="{FB1B4C54-46AB-461C-A800-DE7D6E5A096C}" srcOrd="0" destOrd="0" presId="urn:microsoft.com/office/officeart/2005/8/layout/venn1"/>
    <dgm:cxn modelId="{0F377AC1-0322-483C-86E1-A073E6592523}" type="presParOf" srcId="{EA967F2C-662B-4C0C-8EEE-2E0B71E7887E}" destId="{270729BA-9737-4735-A4BC-85FEEDC8D97C}" srcOrd="1" destOrd="0" presId="urn:microsoft.com/office/officeart/2005/8/layout/venn1"/>
    <dgm:cxn modelId="{CDB1F918-4303-45C7-BA61-45B723370F9A}" type="presParOf" srcId="{EA967F2C-662B-4C0C-8EEE-2E0B71E7887E}" destId="{DF68BDD1-FD3A-427E-8D39-435085605FA5}" srcOrd="2" destOrd="0" presId="urn:microsoft.com/office/officeart/2005/8/layout/venn1"/>
    <dgm:cxn modelId="{F1486484-81D9-4BF5-93A0-5230095A50D2}" type="presParOf" srcId="{EA967F2C-662B-4C0C-8EEE-2E0B71E7887E}" destId="{B397EC26-A5E9-4502-BAD3-268A1FE47634}" srcOrd="3" destOrd="0" presId="urn:microsoft.com/office/officeart/2005/8/layout/venn1"/>
    <dgm:cxn modelId="{E83DEF62-6894-4172-B482-B16827F84607}" type="presParOf" srcId="{EA967F2C-662B-4C0C-8EEE-2E0B71E7887E}" destId="{CC9D1442-5220-4C12-A400-EA65962DD4C9}" srcOrd="4" destOrd="0" presId="urn:microsoft.com/office/officeart/2005/8/layout/venn1"/>
    <dgm:cxn modelId="{F0511816-65AC-441F-A5D6-BC3563482EFC}" type="presParOf" srcId="{EA967F2C-662B-4C0C-8EEE-2E0B71E7887E}" destId="{B4452087-C10C-4C83-8992-99BF94703C8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9B6397-BB46-41B2-823F-A069B0CD1BAF}" type="doc">
      <dgm:prSet loTypeId="urn:microsoft.com/office/officeart/2005/8/layout/target2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BEDF64-97C8-4358-8237-D293D53BF97F}">
      <dgm:prSet phldrT="[Текст]"/>
      <dgm:spPr/>
      <dgm:t>
        <a:bodyPr/>
        <a:lstStyle/>
        <a:p>
          <a:r>
            <a:rPr lang="ru-RU" dirty="0" smtClean="0"/>
            <a:t>Методология</a:t>
          </a:r>
          <a:endParaRPr lang="ru-RU" dirty="0"/>
        </a:p>
      </dgm:t>
    </dgm:pt>
    <dgm:pt modelId="{E8476648-2E67-4403-8D85-42E300D2E5E0}" type="parTrans" cxnId="{CD8B8E89-3BA5-43E4-9715-4523C67FF234}">
      <dgm:prSet/>
      <dgm:spPr/>
      <dgm:t>
        <a:bodyPr/>
        <a:lstStyle/>
        <a:p>
          <a:endParaRPr lang="ru-RU"/>
        </a:p>
      </dgm:t>
    </dgm:pt>
    <dgm:pt modelId="{2C9DB5B6-3915-46EB-9E16-EAF6A4FCEA25}" type="sibTrans" cxnId="{CD8B8E89-3BA5-43E4-9715-4523C67FF234}">
      <dgm:prSet/>
      <dgm:spPr/>
      <dgm:t>
        <a:bodyPr/>
        <a:lstStyle/>
        <a:p>
          <a:endParaRPr lang="ru-RU"/>
        </a:p>
      </dgm:t>
    </dgm:pt>
    <dgm:pt modelId="{541885E0-8B1D-422C-BBE4-759E26181C4A}">
      <dgm:prSet phldrT="[Текст]"/>
      <dgm:spPr/>
      <dgm:t>
        <a:bodyPr/>
        <a:lstStyle/>
        <a:p>
          <a:r>
            <a:rPr lang="ru-RU" dirty="0" smtClean="0"/>
            <a:t>Инструменты</a:t>
          </a:r>
          <a:endParaRPr lang="ru-RU" dirty="0"/>
        </a:p>
      </dgm:t>
    </dgm:pt>
    <dgm:pt modelId="{4AA878D1-C1EE-4DAB-B241-BE28F4FADB4B}" type="parTrans" cxnId="{FAECD9FF-97DF-49A7-9D78-F9845E836631}">
      <dgm:prSet/>
      <dgm:spPr/>
      <dgm:t>
        <a:bodyPr/>
        <a:lstStyle/>
        <a:p>
          <a:endParaRPr lang="ru-RU"/>
        </a:p>
      </dgm:t>
    </dgm:pt>
    <dgm:pt modelId="{F7AFB2CC-8B93-4CD5-BCDD-3FB110E5A709}" type="sibTrans" cxnId="{FAECD9FF-97DF-49A7-9D78-F9845E836631}">
      <dgm:prSet/>
      <dgm:spPr/>
      <dgm:t>
        <a:bodyPr/>
        <a:lstStyle/>
        <a:p>
          <a:endParaRPr lang="ru-RU"/>
        </a:p>
      </dgm:t>
    </dgm:pt>
    <dgm:pt modelId="{B75D4FFC-E4C3-4C26-B26D-2AE3BC226ECA}">
      <dgm:prSet phldrT="[Текст]"/>
      <dgm:spPr/>
      <dgm:t>
        <a:bodyPr/>
        <a:lstStyle/>
        <a:p>
          <a:r>
            <a:rPr lang="ru-RU" dirty="0" smtClean="0"/>
            <a:t>Инициация и реализация собственного проекта</a:t>
          </a:r>
          <a:endParaRPr lang="ru-RU" dirty="0"/>
        </a:p>
      </dgm:t>
    </dgm:pt>
    <dgm:pt modelId="{335FD818-E5AF-4C2B-AE3D-FC67E6C607A0}" type="parTrans" cxnId="{1925E9DB-D359-4FBB-A0A1-5C9742B8E775}">
      <dgm:prSet/>
      <dgm:spPr/>
      <dgm:t>
        <a:bodyPr/>
        <a:lstStyle/>
        <a:p>
          <a:endParaRPr lang="ru-RU"/>
        </a:p>
      </dgm:t>
    </dgm:pt>
    <dgm:pt modelId="{ADC7E701-F75E-4B0F-A1B3-76157390865C}" type="sibTrans" cxnId="{1925E9DB-D359-4FBB-A0A1-5C9742B8E775}">
      <dgm:prSet/>
      <dgm:spPr/>
      <dgm:t>
        <a:bodyPr/>
        <a:lstStyle/>
        <a:p>
          <a:endParaRPr lang="ru-RU"/>
        </a:p>
      </dgm:t>
    </dgm:pt>
    <dgm:pt modelId="{9EE86209-1E59-4C70-ACCD-FEB1DA5C20B6}">
      <dgm:prSet phldrT="[Текст]" phldr="1"/>
      <dgm:spPr/>
      <dgm:t>
        <a:bodyPr/>
        <a:lstStyle/>
        <a:p>
          <a:endParaRPr lang="ru-RU"/>
        </a:p>
      </dgm:t>
    </dgm:pt>
    <dgm:pt modelId="{65C60339-C84E-43F3-8E95-A38781D3AF78}" type="parTrans" cxnId="{D340F929-DB9A-4ADF-A15E-0434E60984F7}">
      <dgm:prSet/>
      <dgm:spPr/>
      <dgm:t>
        <a:bodyPr/>
        <a:lstStyle/>
        <a:p>
          <a:endParaRPr lang="ru-RU"/>
        </a:p>
      </dgm:t>
    </dgm:pt>
    <dgm:pt modelId="{1A01D0F7-813A-4841-9BB0-36CF1FB5E7F8}" type="sibTrans" cxnId="{D340F929-DB9A-4ADF-A15E-0434E60984F7}">
      <dgm:prSet/>
      <dgm:spPr/>
      <dgm:t>
        <a:bodyPr/>
        <a:lstStyle/>
        <a:p>
          <a:endParaRPr lang="ru-RU"/>
        </a:p>
      </dgm:t>
    </dgm:pt>
    <dgm:pt modelId="{7331B494-506F-487C-A801-296DABF19089}" type="pres">
      <dgm:prSet presAssocID="{109B6397-BB46-41B2-823F-A069B0CD1BAF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ADAA044-3A3A-43E8-AD3A-3214A6D75911}" type="pres">
      <dgm:prSet presAssocID="{109B6397-BB46-41B2-823F-A069B0CD1BAF}" presName="outerBox" presStyleCnt="0"/>
      <dgm:spPr/>
    </dgm:pt>
    <dgm:pt modelId="{15A02C13-54BA-4A23-8731-8255B472A886}" type="pres">
      <dgm:prSet presAssocID="{109B6397-BB46-41B2-823F-A069B0CD1BAF}" presName="outerBoxParent" presStyleLbl="node1" presStyleIdx="0" presStyleCnt="3"/>
      <dgm:spPr/>
      <dgm:t>
        <a:bodyPr/>
        <a:lstStyle/>
        <a:p>
          <a:endParaRPr lang="ru-RU"/>
        </a:p>
      </dgm:t>
    </dgm:pt>
    <dgm:pt modelId="{B4BF9839-D279-4659-A339-E31171C8294B}" type="pres">
      <dgm:prSet presAssocID="{109B6397-BB46-41B2-823F-A069B0CD1BAF}" presName="outerBoxChildren" presStyleCnt="0"/>
      <dgm:spPr/>
    </dgm:pt>
    <dgm:pt modelId="{E454214F-6525-475A-A221-99EF6030DDAC}" type="pres">
      <dgm:prSet presAssocID="{109B6397-BB46-41B2-823F-A069B0CD1BAF}" presName="middleBox" presStyleCnt="0"/>
      <dgm:spPr/>
    </dgm:pt>
    <dgm:pt modelId="{345F618B-D66E-4523-8700-CB10F4793A74}" type="pres">
      <dgm:prSet presAssocID="{109B6397-BB46-41B2-823F-A069B0CD1BAF}" presName="middleBoxParent" presStyleLbl="node1" presStyleIdx="1" presStyleCnt="3"/>
      <dgm:spPr/>
      <dgm:t>
        <a:bodyPr/>
        <a:lstStyle/>
        <a:p>
          <a:endParaRPr lang="ru-RU"/>
        </a:p>
      </dgm:t>
    </dgm:pt>
    <dgm:pt modelId="{2AB6F714-92C2-478B-9B70-95854F2563BA}" type="pres">
      <dgm:prSet presAssocID="{109B6397-BB46-41B2-823F-A069B0CD1BAF}" presName="middleBoxChildren" presStyleCnt="0"/>
      <dgm:spPr/>
    </dgm:pt>
    <dgm:pt modelId="{4B832C6C-2D40-4B20-9040-E3107C70C9DA}" type="pres">
      <dgm:prSet presAssocID="{109B6397-BB46-41B2-823F-A069B0CD1BAF}" presName="centerBox" presStyleCnt="0"/>
      <dgm:spPr/>
    </dgm:pt>
    <dgm:pt modelId="{8D284C5B-BE9C-46E3-957D-DD36DF85EA70}" type="pres">
      <dgm:prSet presAssocID="{109B6397-BB46-41B2-823F-A069B0CD1BAF}" presName="centerBoxParent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1925E9DB-D359-4FBB-A0A1-5C9742B8E775}" srcId="{109B6397-BB46-41B2-823F-A069B0CD1BAF}" destId="{B75D4FFC-E4C3-4C26-B26D-2AE3BC226ECA}" srcOrd="2" destOrd="0" parTransId="{335FD818-E5AF-4C2B-AE3D-FC67E6C607A0}" sibTransId="{ADC7E701-F75E-4B0F-A1B3-76157390865C}"/>
    <dgm:cxn modelId="{633407AA-F6D6-42BD-8874-B418E1643AEB}" type="presOf" srcId="{A4BEDF64-97C8-4358-8237-D293D53BF97F}" destId="{15A02C13-54BA-4A23-8731-8255B472A886}" srcOrd="0" destOrd="0" presId="urn:microsoft.com/office/officeart/2005/8/layout/target2"/>
    <dgm:cxn modelId="{D340F929-DB9A-4ADF-A15E-0434E60984F7}" srcId="{109B6397-BB46-41B2-823F-A069B0CD1BAF}" destId="{9EE86209-1E59-4C70-ACCD-FEB1DA5C20B6}" srcOrd="3" destOrd="0" parTransId="{65C60339-C84E-43F3-8E95-A38781D3AF78}" sibTransId="{1A01D0F7-813A-4841-9BB0-36CF1FB5E7F8}"/>
    <dgm:cxn modelId="{FAECD9FF-97DF-49A7-9D78-F9845E836631}" srcId="{109B6397-BB46-41B2-823F-A069B0CD1BAF}" destId="{541885E0-8B1D-422C-BBE4-759E26181C4A}" srcOrd="1" destOrd="0" parTransId="{4AA878D1-C1EE-4DAB-B241-BE28F4FADB4B}" sibTransId="{F7AFB2CC-8B93-4CD5-BCDD-3FB110E5A709}"/>
    <dgm:cxn modelId="{4916B25A-0CD9-45DF-AA41-AA62CF7E3EB3}" type="presOf" srcId="{B75D4FFC-E4C3-4C26-B26D-2AE3BC226ECA}" destId="{8D284C5B-BE9C-46E3-957D-DD36DF85EA70}" srcOrd="0" destOrd="0" presId="urn:microsoft.com/office/officeart/2005/8/layout/target2"/>
    <dgm:cxn modelId="{CD8B8E89-3BA5-43E4-9715-4523C67FF234}" srcId="{109B6397-BB46-41B2-823F-A069B0CD1BAF}" destId="{A4BEDF64-97C8-4358-8237-D293D53BF97F}" srcOrd="0" destOrd="0" parTransId="{E8476648-2E67-4403-8D85-42E300D2E5E0}" sibTransId="{2C9DB5B6-3915-46EB-9E16-EAF6A4FCEA25}"/>
    <dgm:cxn modelId="{F1CE04E1-E869-4DE9-9C43-D3DF670AB4B3}" type="presOf" srcId="{109B6397-BB46-41B2-823F-A069B0CD1BAF}" destId="{7331B494-506F-487C-A801-296DABF19089}" srcOrd="0" destOrd="0" presId="urn:microsoft.com/office/officeart/2005/8/layout/target2"/>
    <dgm:cxn modelId="{AE6E5F00-978A-46C9-8BBD-1E42DA926572}" type="presOf" srcId="{541885E0-8B1D-422C-BBE4-759E26181C4A}" destId="{345F618B-D66E-4523-8700-CB10F4793A74}" srcOrd="0" destOrd="0" presId="urn:microsoft.com/office/officeart/2005/8/layout/target2"/>
    <dgm:cxn modelId="{04FD9E03-001E-4449-874C-FF018C79126A}" type="presParOf" srcId="{7331B494-506F-487C-A801-296DABF19089}" destId="{AADAA044-3A3A-43E8-AD3A-3214A6D75911}" srcOrd="0" destOrd="0" presId="urn:microsoft.com/office/officeart/2005/8/layout/target2"/>
    <dgm:cxn modelId="{9CAA5910-F8AF-42D5-BABE-99EE5A8FA39D}" type="presParOf" srcId="{AADAA044-3A3A-43E8-AD3A-3214A6D75911}" destId="{15A02C13-54BA-4A23-8731-8255B472A886}" srcOrd="0" destOrd="0" presId="urn:microsoft.com/office/officeart/2005/8/layout/target2"/>
    <dgm:cxn modelId="{44A61CA1-AAF2-471F-9DEC-6675898CD081}" type="presParOf" srcId="{AADAA044-3A3A-43E8-AD3A-3214A6D75911}" destId="{B4BF9839-D279-4659-A339-E31171C8294B}" srcOrd="1" destOrd="0" presId="urn:microsoft.com/office/officeart/2005/8/layout/target2"/>
    <dgm:cxn modelId="{1A65EA7D-9A96-4E80-8C6E-5A53B0A341D6}" type="presParOf" srcId="{7331B494-506F-487C-A801-296DABF19089}" destId="{E454214F-6525-475A-A221-99EF6030DDAC}" srcOrd="1" destOrd="0" presId="urn:microsoft.com/office/officeart/2005/8/layout/target2"/>
    <dgm:cxn modelId="{76ABACDE-77E9-4295-B1D7-42DE7873370B}" type="presParOf" srcId="{E454214F-6525-475A-A221-99EF6030DDAC}" destId="{345F618B-D66E-4523-8700-CB10F4793A74}" srcOrd="0" destOrd="0" presId="urn:microsoft.com/office/officeart/2005/8/layout/target2"/>
    <dgm:cxn modelId="{89F4678A-D39C-47AA-A6BE-8A29A8F7EC5C}" type="presParOf" srcId="{E454214F-6525-475A-A221-99EF6030DDAC}" destId="{2AB6F714-92C2-478B-9B70-95854F2563BA}" srcOrd="1" destOrd="0" presId="urn:microsoft.com/office/officeart/2005/8/layout/target2"/>
    <dgm:cxn modelId="{BE415D80-7AA0-4B4E-A51E-4F6A460FFB4F}" type="presParOf" srcId="{7331B494-506F-487C-A801-296DABF19089}" destId="{4B832C6C-2D40-4B20-9040-E3107C70C9DA}" srcOrd="2" destOrd="0" presId="urn:microsoft.com/office/officeart/2005/8/layout/target2"/>
    <dgm:cxn modelId="{401D503A-B47C-4386-A60F-6C2981922EB7}" type="presParOf" srcId="{4B832C6C-2D40-4B20-9040-E3107C70C9DA}" destId="{8D284C5B-BE9C-46E3-957D-DD36DF85EA70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23848A-5BC0-4A13-8C37-9EE6443C93D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5396DB70-7AB5-40C9-BDFF-1F53D564FA0B}">
      <dgm:prSet phldrT="[Текст]"/>
      <dgm:spPr/>
      <dgm:t>
        <a:bodyPr/>
        <a:lstStyle/>
        <a:p>
          <a:r>
            <a:rPr lang="ru-RU" dirty="0" smtClean="0"/>
            <a:t>Люди</a:t>
          </a:r>
          <a:endParaRPr lang="ru-RU" dirty="0"/>
        </a:p>
      </dgm:t>
    </dgm:pt>
    <dgm:pt modelId="{8A69D5E1-942B-4652-9D09-71B76E8461D7}" type="parTrans" cxnId="{0F8344BA-4A2D-4C2A-9A9A-23958FB2B2E2}">
      <dgm:prSet/>
      <dgm:spPr/>
      <dgm:t>
        <a:bodyPr/>
        <a:lstStyle/>
        <a:p>
          <a:endParaRPr lang="ru-RU"/>
        </a:p>
      </dgm:t>
    </dgm:pt>
    <dgm:pt modelId="{AD3D4231-9E01-4877-A839-8EC5E5AC6282}" type="sibTrans" cxnId="{0F8344BA-4A2D-4C2A-9A9A-23958FB2B2E2}">
      <dgm:prSet/>
      <dgm:spPr/>
      <dgm:t>
        <a:bodyPr/>
        <a:lstStyle/>
        <a:p>
          <a:endParaRPr lang="ru-RU"/>
        </a:p>
      </dgm:t>
    </dgm:pt>
    <dgm:pt modelId="{BCA97929-9720-4916-B960-7521F6E3F358}">
      <dgm:prSet phldrT="[Текст]"/>
      <dgm:spPr/>
      <dgm:t>
        <a:bodyPr/>
        <a:lstStyle/>
        <a:p>
          <a:r>
            <a:rPr lang="ru-RU" dirty="0" smtClean="0"/>
            <a:t>Организации</a:t>
          </a:r>
          <a:endParaRPr lang="ru-RU" dirty="0"/>
        </a:p>
      </dgm:t>
    </dgm:pt>
    <dgm:pt modelId="{2A8237AC-ED1C-4BAE-AEE7-91C4B0371723}" type="parTrans" cxnId="{4D450BD1-E8F2-4DBE-8191-7CD26E583F3B}">
      <dgm:prSet/>
      <dgm:spPr/>
      <dgm:t>
        <a:bodyPr/>
        <a:lstStyle/>
        <a:p>
          <a:endParaRPr lang="ru-RU"/>
        </a:p>
      </dgm:t>
    </dgm:pt>
    <dgm:pt modelId="{7E5AC97C-2FB7-4EC9-B34E-D0BD98B8D182}" type="sibTrans" cxnId="{4D450BD1-E8F2-4DBE-8191-7CD26E583F3B}">
      <dgm:prSet/>
      <dgm:spPr/>
      <dgm:t>
        <a:bodyPr/>
        <a:lstStyle/>
        <a:p>
          <a:endParaRPr lang="ru-RU"/>
        </a:p>
      </dgm:t>
    </dgm:pt>
    <dgm:pt modelId="{1954B473-1EB7-4529-988F-C14943C38C5B}">
      <dgm:prSet phldrT="[Текст]"/>
      <dgm:spPr/>
      <dgm:t>
        <a:bodyPr/>
        <a:lstStyle/>
        <a:p>
          <a:r>
            <a:rPr lang="ru-RU" dirty="0" smtClean="0"/>
            <a:t>Территория</a:t>
          </a:r>
          <a:endParaRPr lang="ru-RU" dirty="0"/>
        </a:p>
      </dgm:t>
    </dgm:pt>
    <dgm:pt modelId="{DA50D281-82E0-43D8-8935-5D31ECB83B5C}" type="parTrans" cxnId="{B3F0CCD7-B8AD-47DC-8F80-EBBA506103A4}">
      <dgm:prSet/>
      <dgm:spPr/>
      <dgm:t>
        <a:bodyPr/>
        <a:lstStyle/>
        <a:p>
          <a:endParaRPr lang="ru-RU"/>
        </a:p>
      </dgm:t>
    </dgm:pt>
    <dgm:pt modelId="{C353A1C8-6FBA-414D-B329-07D12543A92C}" type="sibTrans" cxnId="{B3F0CCD7-B8AD-47DC-8F80-EBBA506103A4}">
      <dgm:prSet/>
      <dgm:spPr/>
      <dgm:t>
        <a:bodyPr/>
        <a:lstStyle/>
        <a:p>
          <a:endParaRPr lang="ru-RU"/>
        </a:p>
      </dgm:t>
    </dgm:pt>
    <dgm:pt modelId="{5BDA9CE2-869A-4697-AC2C-21576055BC8C}" type="pres">
      <dgm:prSet presAssocID="{3423848A-5BC0-4A13-8C37-9EE6443C93D6}" presName="compositeShape" presStyleCnt="0">
        <dgm:presLayoutVars>
          <dgm:chMax val="7"/>
          <dgm:dir/>
          <dgm:resizeHandles val="exact"/>
        </dgm:presLayoutVars>
      </dgm:prSet>
      <dgm:spPr/>
    </dgm:pt>
    <dgm:pt modelId="{4BCD005E-E4ED-430D-836B-AFD36FF0B5CA}" type="pres">
      <dgm:prSet presAssocID="{5396DB70-7AB5-40C9-BDFF-1F53D564FA0B}" presName="circ1" presStyleLbl="vennNode1" presStyleIdx="0" presStyleCnt="3"/>
      <dgm:spPr/>
      <dgm:t>
        <a:bodyPr/>
        <a:lstStyle/>
        <a:p>
          <a:endParaRPr lang="ru-RU"/>
        </a:p>
      </dgm:t>
    </dgm:pt>
    <dgm:pt modelId="{0EB92501-6328-4683-95EF-C6D19769A4E6}" type="pres">
      <dgm:prSet presAssocID="{5396DB70-7AB5-40C9-BDFF-1F53D564FA0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9E1EAF-9FA2-46EC-9CAC-6BD15C66FC09}" type="pres">
      <dgm:prSet presAssocID="{BCA97929-9720-4916-B960-7521F6E3F358}" presName="circ2" presStyleLbl="vennNode1" presStyleIdx="1" presStyleCnt="3"/>
      <dgm:spPr/>
      <dgm:t>
        <a:bodyPr/>
        <a:lstStyle/>
        <a:p>
          <a:endParaRPr lang="ru-RU"/>
        </a:p>
      </dgm:t>
    </dgm:pt>
    <dgm:pt modelId="{15318F27-6874-4AB1-A0D2-A2EA3B1823F0}" type="pres">
      <dgm:prSet presAssocID="{BCA97929-9720-4916-B960-7521F6E3F35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EB88B-8510-4174-BBE5-B4015EAEB4FC}" type="pres">
      <dgm:prSet presAssocID="{1954B473-1EB7-4529-988F-C14943C38C5B}" presName="circ3" presStyleLbl="vennNode1" presStyleIdx="2" presStyleCnt="3"/>
      <dgm:spPr/>
      <dgm:t>
        <a:bodyPr/>
        <a:lstStyle/>
        <a:p>
          <a:endParaRPr lang="ru-RU"/>
        </a:p>
      </dgm:t>
    </dgm:pt>
    <dgm:pt modelId="{C394831C-78C6-4D43-9E6F-8EB49C904191}" type="pres">
      <dgm:prSet presAssocID="{1954B473-1EB7-4529-988F-C14943C38C5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9E838D-7542-40AD-8808-1164F5E4FA6E}" type="presOf" srcId="{BCA97929-9720-4916-B960-7521F6E3F358}" destId="{15318F27-6874-4AB1-A0D2-A2EA3B1823F0}" srcOrd="1" destOrd="0" presId="urn:microsoft.com/office/officeart/2005/8/layout/venn1"/>
    <dgm:cxn modelId="{04E71411-D48D-455C-8CBB-D85A7ED1D591}" type="presOf" srcId="{BCA97929-9720-4916-B960-7521F6E3F358}" destId="{DD9E1EAF-9FA2-46EC-9CAC-6BD15C66FC09}" srcOrd="0" destOrd="0" presId="urn:microsoft.com/office/officeart/2005/8/layout/venn1"/>
    <dgm:cxn modelId="{A468B13E-7EB0-4D9F-87E9-C580BA3EAF52}" type="presOf" srcId="{1954B473-1EB7-4529-988F-C14943C38C5B}" destId="{C394831C-78C6-4D43-9E6F-8EB49C904191}" srcOrd="1" destOrd="0" presId="urn:microsoft.com/office/officeart/2005/8/layout/venn1"/>
    <dgm:cxn modelId="{7DC0DD19-BFB1-4AAB-B695-5B492763CDA5}" type="presOf" srcId="{1954B473-1EB7-4529-988F-C14943C38C5B}" destId="{575EB88B-8510-4174-BBE5-B4015EAEB4FC}" srcOrd="0" destOrd="0" presId="urn:microsoft.com/office/officeart/2005/8/layout/venn1"/>
    <dgm:cxn modelId="{2BFDE1A2-7469-4B6F-AE8D-DAA44F1FC323}" type="presOf" srcId="{3423848A-5BC0-4A13-8C37-9EE6443C93D6}" destId="{5BDA9CE2-869A-4697-AC2C-21576055BC8C}" srcOrd="0" destOrd="0" presId="urn:microsoft.com/office/officeart/2005/8/layout/venn1"/>
    <dgm:cxn modelId="{B3F0CCD7-B8AD-47DC-8F80-EBBA506103A4}" srcId="{3423848A-5BC0-4A13-8C37-9EE6443C93D6}" destId="{1954B473-1EB7-4529-988F-C14943C38C5B}" srcOrd="2" destOrd="0" parTransId="{DA50D281-82E0-43D8-8935-5D31ECB83B5C}" sibTransId="{C353A1C8-6FBA-414D-B329-07D12543A92C}"/>
    <dgm:cxn modelId="{5C7950FC-9C27-413E-936F-66D692CB2827}" type="presOf" srcId="{5396DB70-7AB5-40C9-BDFF-1F53D564FA0B}" destId="{0EB92501-6328-4683-95EF-C6D19769A4E6}" srcOrd="1" destOrd="0" presId="urn:microsoft.com/office/officeart/2005/8/layout/venn1"/>
    <dgm:cxn modelId="{CB4CC9C7-5A65-4F55-BC2D-B841BF689335}" type="presOf" srcId="{5396DB70-7AB5-40C9-BDFF-1F53D564FA0B}" destId="{4BCD005E-E4ED-430D-836B-AFD36FF0B5CA}" srcOrd="0" destOrd="0" presId="urn:microsoft.com/office/officeart/2005/8/layout/venn1"/>
    <dgm:cxn modelId="{4D450BD1-E8F2-4DBE-8191-7CD26E583F3B}" srcId="{3423848A-5BC0-4A13-8C37-9EE6443C93D6}" destId="{BCA97929-9720-4916-B960-7521F6E3F358}" srcOrd="1" destOrd="0" parTransId="{2A8237AC-ED1C-4BAE-AEE7-91C4B0371723}" sibTransId="{7E5AC97C-2FB7-4EC9-B34E-D0BD98B8D182}"/>
    <dgm:cxn modelId="{0F8344BA-4A2D-4C2A-9A9A-23958FB2B2E2}" srcId="{3423848A-5BC0-4A13-8C37-9EE6443C93D6}" destId="{5396DB70-7AB5-40C9-BDFF-1F53D564FA0B}" srcOrd="0" destOrd="0" parTransId="{8A69D5E1-942B-4652-9D09-71B76E8461D7}" sibTransId="{AD3D4231-9E01-4877-A839-8EC5E5AC6282}"/>
    <dgm:cxn modelId="{1619F8B8-E631-420E-A342-36D17F11E822}" type="presParOf" srcId="{5BDA9CE2-869A-4697-AC2C-21576055BC8C}" destId="{4BCD005E-E4ED-430D-836B-AFD36FF0B5CA}" srcOrd="0" destOrd="0" presId="urn:microsoft.com/office/officeart/2005/8/layout/venn1"/>
    <dgm:cxn modelId="{7ABFEF58-3259-4BE5-8BBA-6646609AEFDF}" type="presParOf" srcId="{5BDA9CE2-869A-4697-AC2C-21576055BC8C}" destId="{0EB92501-6328-4683-95EF-C6D19769A4E6}" srcOrd="1" destOrd="0" presId="urn:microsoft.com/office/officeart/2005/8/layout/venn1"/>
    <dgm:cxn modelId="{18FA07A6-214B-497B-B551-A9C285BEC0DB}" type="presParOf" srcId="{5BDA9CE2-869A-4697-AC2C-21576055BC8C}" destId="{DD9E1EAF-9FA2-46EC-9CAC-6BD15C66FC09}" srcOrd="2" destOrd="0" presId="urn:microsoft.com/office/officeart/2005/8/layout/venn1"/>
    <dgm:cxn modelId="{E4F85262-D121-478F-AAFD-8F077B8A7578}" type="presParOf" srcId="{5BDA9CE2-869A-4697-AC2C-21576055BC8C}" destId="{15318F27-6874-4AB1-A0D2-A2EA3B1823F0}" srcOrd="3" destOrd="0" presId="urn:microsoft.com/office/officeart/2005/8/layout/venn1"/>
    <dgm:cxn modelId="{9B22171C-A262-447C-BCD5-CF56A6B1EA44}" type="presParOf" srcId="{5BDA9CE2-869A-4697-AC2C-21576055BC8C}" destId="{575EB88B-8510-4174-BBE5-B4015EAEB4FC}" srcOrd="4" destOrd="0" presId="urn:microsoft.com/office/officeart/2005/8/layout/venn1"/>
    <dgm:cxn modelId="{D7B20851-273E-4CE7-809E-CA93571A6230}" type="presParOf" srcId="{5BDA9CE2-869A-4697-AC2C-21576055BC8C}" destId="{C394831C-78C6-4D43-9E6F-8EB49C90419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BD150-3E02-CD4F-8E9F-D99D86B8963C}">
      <dsp:nvSpPr>
        <dsp:cNvPr id="0" name=""/>
        <dsp:cNvSpPr/>
      </dsp:nvSpPr>
      <dsp:spPr>
        <a:xfrm>
          <a:off x="1596930" y="-401853"/>
          <a:ext cx="5746706" cy="5746706"/>
        </a:xfrm>
        <a:prstGeom prst="circularArrow">
          <a:avLst>
            <a:gd name="adj1" fmla="val 5544"/>
            <a:gd name="adj2" fmla="val 330680"/>
            <a:gd name="adj3" fmla="val 13030733"/>
            <a:gd name="adj4" fmla="val 17858118"/>
            <a:gd name="adj5" fmla="val 575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A940145-D31A-744F-A17B-BC17A1ED6B3A}">
      <dsp:nvSpPr>
        <dsp:cNvPr id="0" name=""/>
        <dsp:cNvSpPr/>
      </dsp:nvSpPr>
      <dsp:spPr>
        <a:xfrm>
          <a:off x="2719952" y="-159380"/>
          <a:ext cx="3500661" cy="155666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Создание единого контура проектного управления и включение в него всех субъектов</a:t>
          </a:r>
          <a:endParaRPr lang="ru-RU" sz="2200" kern="1200" dirty="0"/>
        </a:p>
      </dsp:txBody>
      <dsp:txXfrm>
        <a:off x="2795942" y="-83390"/>
        <a:ext cx="3348681" cy="1404681"/>
      </dsp:txXfrm>
    </dsp:sp>
    <dsp:sp modelId="{CEBEA8CB-4072-864C-B81D-EFC66E1908EE}">
      <dsp:nvSpPr>
        <dsp:cNvPr id="0" name=""/>
        <dsp:cNvSpPr/>
      </dsp:nvSpPr>
      <dsp:spPr>
        <a:xfrm>
          <a:off x="5107323" y="1554448"/>
          <a:ext cx="3387278" cy="151567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Создание среды инициации, отбора и оценки проектов</a:t>
          </a:r>
          <a:endParaRPr lang="ru-RU" sz="2200" kern="1200" dirty="0"/>
        </a:p>
      </dsp:txBody>
      <dsp:txXfrm>
        <a:off x="5181312" y="1628437"/>
        <a:ext cx="3239300" cy="1367699"/>
      </dsp:txXfrm>
    </dsp:sp>
    <dsp:sp modelId="{F8DBD3F9-1EF8-1744-A1E8-76B152669592}">
      <dsp:nvSpPr>
        <dsp:cNvPr id="0" name=""/>
        <dsp:cNvSpPr/>
      </dsp:nvSpPr>
      <dsp:spPr>
        <a:xfrm>
          <a:off x="5115058" y="3604352"/>
          <a:ext cx="3220118" cy="178117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Построение системы администрирования</a:t>
          </a:r>
          <a:r>
            <a:rPr lang="ru-RU" sz="2200" kern="1200" baseline="0" dirty="0" smtClean="0"/>
            <a:t> от исполнителя проекта до руководителя</a:t>
          </a:r>
          <a:endParaRPr lang="ru-RU" sz="2200" kern="1200" dirty="0"/>
        </a:p>
      </dsp:txBody>
      <dsp:txXfrm>
        <a:off x="5202008" y="3691302"/>
        <a:ext cx="3046218" cy="1607276"/>
      </dsp:txXfrm>
    </dsp:sp>
    <dsp:sp modelId="{6248B0B0-EE4F-6147-9218-9739AC07315A}">
      <dsp:nvSpPr>
        <dsp:cNvPr id="0" name=""/>
        <dsp:cNvSpPr/>
      </dsp:nvSpPr>
      <dsp:spPr>
        <a:xfrm>
          <a:off x="491351" y="3610828"/>
          <a:ext cx="3505404" cy="17968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Формализация</a:t>
          </a:r>
          <a:r>
            <a:rPr lang="ru-RU" sz="2200" kern="1200" baseline="0" dirty="0" smtClean="0"/>
            <a:t> проектного управления: документация, процедуры, роли</a:t>
          </a:r>
          <a:endParaRPr lang="ru-RU" sz="2200" kern="1200" dirty="0"/>
        </a:p>
      </dsp:txBody>
      <dsp:txXfrm>
        <a:off x="579065" y="3698542"/>
        <a:ext cx="3329976" cy="1621402"/>
      </dsp:txXfrm>
    </dsp:sp>
    <dsp:sp modelId="{BE22601D-06D8-544A-93AF-C63B2B3203BD}">
      <dsp:nvSpPr>
        <dsp:cNvPr id="0" name=""/>
        <dsp:cNvSpPr/>
      </dsp:nvSpPr>
      <dsp:spPr>
        <a:xfrm>
          <a:off x="373173" y="1595622"/>
          <a:ext cx="3532862" cy="143333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Наличие  автоматизированной информационной системы</a:t>
          </a:r>
          <a:endParaRPr lang="ru-RU" sz="2200" kern="1200" dirty="0"/>
        </a:p>
      </dsp:txBody>
      <dsp:txXfrm>
        <a:off x="443142" y="1665591"/>
        <a:ext cx="3392924" cy="1293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B4C54-46AB-461C-A800-DE7D6E5A096C}">
      <dsp:nvSpPr>
        <dsp:cNvPr id="0" name=""/>
        <dsp:cNvSpPr/>
      </dsp:nvSpPr>
      <dsp:spPr>
        <a:xfrm>
          <a:off x="2152407" y="54400"/>
          <a:ext cx="2611219" cy="261121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Проактивность</a:t>
          </a:r>
          <a:endParaRPr lang="ru-RU" sz="1800" kern="1200" dirty="0"/>
        </a:p>
      </dsp:txBody>
      <dsp:txXfrm>
        <a:off x="2500570" y="511363"/>
        <a:ext cx="1914894" cy="1175048"/>
      </dsp:txXfrm>
    </dsp:sp>
    <dsp:sp modelId="{DF68BDD1-FD3A-427E-8D39-435085605FA5}">
      <dsp:nvSpPr>
        <dsp:cNvPr id="0" name=""/>
        <dsp:cNvSpPr/>
      </dsp:nvSpPr>
      <dsp:spPr>
        <a:xfrm>
          <a:off x="3094622" y="1686412"/>
          <a:ext cx="2611219" cy="261121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Сотрудничество</a:t>
          </a:r>
          <a:endParaRPr lang="ru-RU" sz="1800" kern="1200" dirty="0"/>
        </a:p>
      </dsp:txBody>
      <dsp:txXfrm>
        <a:off x="3893220" y="2360977"/>
        <a:ext cx="1566731" cy="1436170"/>
      </dsp:txXfrm>
    </dsp:sp>
    <dsp:sp modelId="{CC9D1442-5220-4C12-A400-EA65962DD4C9}">
      <dsp:nvSpPr>
        <dsp:cNvPr id="0" name=""/>
        <dsp:cNvSpPr/>
      </dsp:nvSpPr>
      <dsp:spPr>
        <a:xfrm>
          <a:off x="1210192" y="1686412"/>
          <a:ext cx="2611219" cy="261121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Мышление задачами</a:t>
          </a:r>
          <a:endParaRPr lang="ru-RU" sz="1800" kern="1200" dirty="0"/>
        </a:p>
      </dsp:txBody>
      <dsp:txXfrm>
        <a:off x="1456082" y="2360977"/>
        <a:ext cx="1566731" cy="14361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A02C13-54BA-4A23-8731-8255B472A886}">
      <dsp:nvSpPr>
        <dsp:cNvPr id="0" name=""/>
        <dsp:cNvSpPr/>
      </dsp:nvSpPr>
      <dsp:spPr>
        <a:xfrm>
          <a:off x="0" y="0"/>
          <a:ext cx="6604000" cy="4064000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3154116" numCol="1" spcCol="1270" anchor="t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Методология</a:t>
          </a:r>
          <a:endParaRPr lang="ru-RU" sz="3900" kern="1200" dirty="0"/>
        </a:p>
      </dsp:txBody>
      <dsp:txXfrm>
        <a:off x="101176" y="101176"/>
        <a:ext cx="6401648" cy="3861648"/>
      </dsp:txXfrm>
    </dsp:sp>
    <dsp:sp modelId="{345F618B-D66E-4523-8700-CB10F4793A74}">
      <dsp:nvSpPr>
        <dsp:cNvPr id="0" name=""/>
        <dsp:cNvSpPr/>
      </dsp:nvSpPr>
      <dsp:spPr>
        <a:xfrm>
          <a:off x="165100" y="1016000"/>
          <a:ext cx="6273800" cy="2844800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806448" numCol="1" spcCol="1270" anchor="t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Инструменты</a:t>
          </a:r>
          <a:endParaRPr lang="ru-RU" sz="3900" kern="1200" dirty="0"/>
        </a:p>
      </dsp:txBody>
      <dsp:txXfrm>
        <a:off x="252587" y="1103487"/>
        <a:ext cx="6098826" cy="2669826"/>
      </dsp:txXfrm>
    </dsp:sp>
    <dsp:sp modelId="{8D284C5B-BE9C-46E3-957D-DD36DF85EA70}">
      <dsp:nvSpPr>
        <dsp:cNvPr id="0" name=""/>
        <dsp:cNvSpPr/>
      </dsp:nvSpPr>
      <dsp:spPr>
        <a:xfrm>
          <a:off x="330200" y="2032000"/>
          <a:ext cx="5943600" cy="1625600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277368" numCol="1" spcCol="1270" anchor="t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Инициация и реализация собственного проекта</a:t>
          </a:r>
          <a:endParaRPr lang="ru-RU" sz="3900" kern="1200" dirty="0"/>
        </a:p>
      </dsp:txBody>
      <dsp:txXfrm>
        <a:off x="380193" y="2081993"/>
        <a:ext cx="5843614" cy="15256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D005E-E4ED-430D-836B-AFD36FF0B5CA}">
      <dsp:nvSpPr>
        <dsp:cNvPr id="0" name=""/>
        <dsp:cNvSpPr/>
      </dsp:nvSpPr>
      <dsp:spPr>
        <a:xfrm>
          <a:off x="2082799" y="50799"/>
          <a:ext cx="2438400" cy="2438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Люди</a:t>
          </a:r>
          <a:endParaRPr lang="ru-RU" sz="2000" kern="1200" dirty="0"/>
        </a:p>
      </dsp:txBody>
      <dsp:txXfrm>
        <a:off x="2407920" y="477519"/>
        <a:ext cx="1788160" cy="1097280"/>
      </dsp:txXfrm>
    </dsp:sp>
    <dsp:sp modelId="{DD9E1EAF-9FA2-46EC-9CAC-6BD15C66FC09}">
      <dsp:nvSpPr>
        <dsp:cNvPr id="0" name=""/>
        <dsp:cNvSpPr/>
      </dsp:nvSpPr>
      <dsp:spPr>
        <a:xfrm>
          <a:off x="2962655" y="1574800"/>
          <a:ext cx="2438400" cy="2438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Организации</a:t>
          </a:r>
          <a:endParaRPr lang="ru-RU" sz="2000" kern="1200" dirty="0"/>
        </a:p>
      </dsp:txBody>
      <dsp:txXfrm>
        <a:off x="3708400" y="2204720"/>
        <a:ext cx="1463040" cy="1341120"/>
      </dsp:txXfrm>
    </dsp:sp>
    <dsp:sp modelId="{575EB88B-8510-4174-BBE5-B4015EAEB4FC}">
      <dsp:nvSpPr>
        <dsp:cNvPr id="0" name=""/>
        <dsp:cNvSpPr/>
      </dsp:nvSpPr>
      <dsp:spPr>
        <a:xfrm>
          <a:off x="1202944" y="1574800"/>
          <a:ext cx="2438400" cy="2438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Территория</a:t>
          </a:r>
          <a:endParaRPr lang="ru-RU" sz="2000" kern="1200" dirty="0"/>
        </a:p>
      </dsp:txBody>
      <dsp:txXfrm>
        <a:off x="1432560" y="2204720"/>
        <a:ext cx="1463040" cy="1341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37DA-4F17-594A-8FEF-7C5FD6DA8380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9E54-A234-6D4D-90BE-27D415E3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5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37DA-4F17-594A-8FEF-7C5FD6DA8380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9E54-A234-6D4D-90BE-27D415E3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60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37DA-4F17-594A-8FEF-7C5FD6DA8380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9E54-A234-6D4D-90BE-27D415E3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922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37DA-4F17-594A-8FEF-7C5FD6DA8380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9E54-A234-6D4D-90BE-27D415E3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95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37DA-4F17-594A-8FEF-7C5FD6DA8380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9E54-A234-6D4D-90BE-27D415E3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20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37DA-4F17-594A-8FEF-7C5FD6DA8380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9E54-A234-6D4D-90BE-27D415E3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92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37DA-4F17-594A-8FEF-7C5FD6DA8380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9E54-A234-6D4D-90BE-27D415E3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853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37DA-4F17-594A-8FEF-7C5FD6DA8380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9E54-A234-6D4D-90BE-27D415E3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335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37DA-4F17-594A-8FEF-7C5FD6DA8380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9E54-A234-6D4D-90BE-27D415E3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08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37DA-4F17-594A-8FEF-7C5FD6DA8380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9E54-A234-6D4D-90BE-27D415E3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701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37DA-4F17-594A-8FEF-7C5FD6DA8380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39E54-A234-6D4D-90BE-27D415E3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701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F37DA-4F17-594A-8FEF-7C5FD6DA8380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39E54-A234-6D4D-90BE-27D415E3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58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31vshu" TargetMode="External"/><Relationship Id="rId2" Type="http://schemas.openxmlformats.org/officeDocument/2006/relationships/hyperlink" Target="http://vshu.bsu.edu.r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26359" y="1403946"/>
            <a:ext cx="5970688" cy="1939925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Практика подготовки проектных менеджеров в Белгородской области: </a:t>
            </a:r>
            <a:br>
              <a:rPr lang="ru-RU" sz="4000" b="1" dirty="0" smtClean="0"/>
            </a:br>
            <a:r>
              <a:rPr lang="ru-RU" sz="4000" b="1" dirty="0" smtClean="0"/>
              <a:t>4 секрета успеха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92635" y="5059621"/>
            <a:ext cx="6404412" cy="1345307"/>
          </a:xfrm>
        </p:spPr>
        <p:txBody>
          <a:bodyPr>
            <a:normAutofit/>
          </a:bodyPr>
          <a:lstStyle/>
          <a:p>
            <a:pPr algn="l"/>
            <a:r>
              <a:rPr lang="ru-RU" dirty="0" err="1" smtClean="0"/>
              <a:t>Говоруха</a:t>
            </a:r>
            <a:r>
              <a:rPr lang="ru-RU" dirty="0" smtClean="0"/>
              <a:t> Наталья Сергеевна,</a:t>
            </a:r>
          </a:p>
          <a:p>
            <a:pPr algn="l"/>
            <a:r>
              <a:rPr lang="ru-RU" dirty="0"/>
              <a:t>и</a:t>
            </a:r>
            <a:r>
              <a:rPr lang="ru-RU" dirty="0" smtClean="0"/>
              <a:t>сполнительный директор Высшей школы управления НИУ «</a:t>
            </a:r>
            <a:r>
              <a:rPr lang="ru-RU" dirty="0" err="1" smtClean="0"/>
              <a:t>БелГУ</a:t>
            </a:r>
            <a:r>
              <a:rPr lang="ru-RU" dirty="0" smtClean="0"/>
              <a:t>»</a:t>
            </a:r>
          </a:p>
        </p:txBody>
      </p:sp>
      <p:pic>
        <p:nvPicPr>
          <p:cNvPr id="4" name="Picture 2" descr="D:\С предыдущего компьютера\НС Диск D\Все документы\PR\2014\ролапп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" t="262" r="52676" b="4957"/>
          <a:stretch/>
        </p:blipFill>
        <p:spPr bwMode="auto">
          <a:xfrm>
            <a:off x="0" y="-10517"/>
            <a:ext cx="2814638" cy="692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88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757995"/>
          </a:xfrm>
        </p:spPr>
        <p:txBody>
          <a:bodyPr/>
          <a:lstStyle/>
          <a:p>
            <a:r>
              <a:rPr lang="ru-RU" dirty="0" smtClean="0"/>
              <a:t>Архитектура программы</a:t>
            </a:r>
            <a:endParaRPr lang="ru-RU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161955" y="3250098"/>
            <a:ext cx="4105275" cy="406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 dirty="0">
                <a:solidFill>
                  <a:srgbClr val="FF0000"/>
                </a:solidFill>
                <a:latin typeface="Arial Narrow" pitchFamily="34" charset="0"/>
              </a:rPr>
              <a:t>Работа над проектом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3905" y="2875716"/>
            <a:ext cx="1295400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 dirty="0">
                <a:solidFill>
                  <a:schemeClr val="accent2"/>
                </a:solidFill>
                <a:latin typeface="Arial Narrow" pitchFamily="34" charset="0"/>
              </a:rPr>
              <a:t>Подача заявки и отбор участников проекта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22092" y="2026136"/>
            <a:ext cx="1223963" cy="3416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600" b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algn="ctr">
              <a:spcBef>
                <a:spcPct val="50000"/>
              </a:spcBef>
            </a:pPr>
            <a:endParaRPr lang="ru-RU" altLang="ru-RU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algn="ctr">
              <a:spcBef>
                <a:spcPct val="50000"/>
              </a:spcBef>
            </a:pPr>
            <a:endParaRPr lang="ru-RU" altLang="ru-RU" sz="1600" b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algn="ctr">
              <a:spcBef>
                <a:spcPct val="50000"/>
              </a:spcBef>
            </a:pPr>
            <a:endParaRPr lang="ru-RU" altLang="ru-RU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ru-RU" altLang="ru-RU" sz="1600" b="1" dirty="0" smtClean="0">
                <a:solidFill>
                  <a:srgbClr val="FF0000"/>
                </a:solidFill>
                <a:latin typeface="Arial Narrow" pitchFamily="34" charset="0"/>
              </a:rPr>
              <a:t>Введение в управление проектами</a:t>
            </a:r>
          </a:p>
          <a:p>
            <a:pPr algn="ctr">
              <a:spcBef>
                <a:spcPct val="50000"/>
              </a:spcBef>
            </a:pPr>
            <a:endParaRPr lang="ru-RU" altLang="ru-RU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algn="ctr">
              <a:spcBef>
                <a:spcPct val="50000"/>
              </a:spcBef>
            </a:pPr>
            <a:endParaRPr lang="ru-RU" altLang="ru-RU" sz="1600" b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algn="ctr">
              <a:spcBef>
                <a:spcPct val="50000"/>
              </a:spcBef>
            </a:pPr>
            <a:endParaRPr lang="ru-RU" altLang="ru-RU" sz="16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490636" y="1521906"/>
            <a:ext cx="1582737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dirty="0" smtClean="0">
                <a:solidFill>
                  <a:srgbClr val="FF0000"/>
                </a:solidFill>
                <a:latin typeface="Arial Narrow" pitchFamily="34" charset="0"/>
              </a:rPr>
              <a:t>Подготовка участников по проектному управлению</a:t>
            </a:r>
            <a:endParaRPr lang="ru-RU" altLang="ru-RU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450880" y="4459237"/>
            <a:ext cx="1582737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dirty="0" smtClean="0">
                <a:solidFill>
                  <a:srgbClr val="FF0000"/>
                </a:solidFill>
                <a:latin typeface="Arial Narrow" pitchFamily="34" charset="0"/>
              </a:rPr>
              <a:t>Формирование навыков личной эффективности</a:t>
            </a:r>
            <a:endParaRPr lang="ru-RU" altLang="ru-RU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502252" y="4453687"/>
            <a:ext cx="2087562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dirty="0" smtClean="0">
                <a:solidFill>
                  <a:srgbClr val="FF0000"/>
                </a:solidFill>
                <a:latin typeface="Arial Narrow" pitchFamily="34" charset="0"/>
              </a:rPr>
              <a:t>Индивидуальные и групповые консультации по проектам </a:t>
            </a:r>
            <a:endParaRPr lang="ru-RU" altLang="ru-RU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7482234" y="2825501"/>
            <a:ext cx="1165501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 dirty="0">
                <a:solidFill>
                  <a:srgbClr val="FF0000"/>
                </a:solidFill>
                <a:latin typeface="Arial Narrow" pitchFamily="34" charset="0"/>
              </a:rPr>
              <a:t>Публичная защита проекта</a:t>
            </a: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506192" y="3537436"/>
            <a:ext cx="2159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2946055" y="3537436"/>
            <a:ext cx="2159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7265642" y="3537436"/>
            <a:ext cx="2159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H="1">
            <a:off x="4170017" y="2722235"/>
            <a:ext cx="0" cy="527863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6546033" y="2445236"/>
            <a:ext cx="0" cy="822528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 flipV="1">
            <a:off x="4170017" y="3681897"/>
            <a:ext cx="0" cy="777339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 flipH="1" flipV="1">
            <a:off x="6546032" y="3662063"/>
            <a:ext cx="1" cy="791624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254348" y="1517144"/>
            <a:ext cx="2375223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dirty="0" smtClean="0">
                <a:solidFill>
                  <a:srgbClr val="FF0000"/>
                </a:solidFill>
                <a:latin typeface="Arial Narrow" pitchFamily="34" charset="0"/>
              </a:rPr>
              <a:t>Встречи с экспертами, представителями бизнес-структур и ОИВ</a:t>
            </a:r>
            <a:endParaRPr lang="ru-RU" altLang="ru-RU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5528" y="5923721"/>
            <a:ext cx="9378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8 программ в сфере проектного управления, </a:t>
            </a:r>
          </a:p>
          <a:p>
            <a:pPr algn="ctr"/>
            <a:r>
              <a:rPr lang="ru-RU" sz="2000" b="1" dirty="0" smtClean="0"/>
              <a:t>более 4000 подготовленных специалистов </a:t>
            </a:r>
            <a:endParaRPr lang="ru-RU" sz="2000" b="1" dirty="0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8647735" y="3478271"/>
            <a:ext cx="2159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0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6"/>
          <p:cNvSpPr txBox="1">
            <a:spLocks noGrp="1"/>
          </p:cNvSpPr>
          <p:nvPr/>
        </p:nvSpPr>
        <p:spPr bwMode="auto">
          <a:xfrm>
            <a:off x="8659152" y="53975"/>
            <a:ext cx="1246848" cy="2286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0DFF295-4D9C-4BC8-A518-70F744621C17}" type="slidenum">
              <a:rPr lang="ru-RU" sz="1400" b="1">
                <a:solidFill>
                  <a:srgbClr val="FFFFFF"/>
                </a:solidFill>
                <a:latin typeface="+mj-lt"/>
              </a:rPr>
              <a:pPr algn="r" eaLnBrk="1" hangingPunct="1">
                <a:defRPr/>
              </a:pPr>
              <a:t>11</a:t>
            </a:fld>
            <a:endParaRPr lang="ru-RU" sz="1400" b="1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" name="Объект 1"/>
          <p:cNvSpPr>
            <a:spLocks noGrp="1"/>
          </p:cNvSpPr>
          <p:nvPr>
            <p:ph idx="1"/>
          </p:nvPr>
        </p:nvSpPr>
        <p:spPr>
          <a:xfrm>
            <a:off x="1130575" y="1124745"/>
            <a:ext cx="8543925" cy="2782552"/>
          </a:xfrm>
        </p:spPr>
        <p:txBody>
          <a:bodyPr/>
          <a:lstStyle/>
          <a:p>
            <a:endParaRPr lang="ru-RU" dirty="0" smtClean="0">
              <a:ea typeface="DejaVu Serif" pitchFamily="18" charset="0"/>
              <a:cs typeface="DejaVu Serif" pitchFamily="18" charset="0"/>
            </a:endParaRPr>
          </a:p>
          <a:p>
            <a:pPr marL="0" indent="450850">
              <a:buFont typeface="Wingdings" pitchFamily="2" charset="2"/>
              <a:buNone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1208585" y="1340769"/>
            <a:ext cx="8424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98" y="1015415"/>
            <a:ext cx="3899883" cy="23999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08" y="1013011"/>
            <a:ext cx="4801440" cy="31707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49" y="3415343"/>
            <a:ext cx="5460606" cy="3337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82" y="3448666"/>
            <a:ext cx="3178619" cy="330563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64904" y="167874"/>
            <a:ext cx="9410700" cy="8382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Подготовка профессиональных проектных менеджеров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4871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551" y="514215"/>
            <a:ext cx="8543925" cy="996534"/>
          </a:xfrm>
        </p:spPr>
        <p:txBody>
          <a:bodyPr>
            <a:noAutofit/>
          </a:bodyPr>
          <a:lstStyle/>
          <a:p>
            <a:r>
              <a:rPr lang="ru-RU" sz="3200" dirty="0" smtClean="0"/>
              <a:t>Не всякий проект создает ценность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Основная задача проектов – создавать ценности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078270067"/>
              </p:ext>
            </p:extLst>
          </p:nvPr>
        </p:nvGraphicFramePr>
        <p:xfrm>
          <a:off x="1598627" y="2348880"/>
          <a:ext cx="6604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4060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Секрет 4.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9324" y="1510131"/>
            <a:ext cx="5962649" cy="19288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/>
              <a:t>Формирование центра компетенций в сфере проектного управления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19" y="3575601"/>
            <a:ext cx="30194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2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6536" y="980729"/>
            <a:ext cx="8424936" cy="3096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Региональный сертификационный центр</a:t>
            </a:r>
          </a:p>
          <a:p>
            <a:pPr marL="0" indent="0" algn="r">
              <a:buNone/>
            </a:pPr>
            <a:endParaRPr lang="ru-RU" dirty="0" smtClean="0"/>
          </a:p>
        </p:txBody>
      </p:sp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632520" y="260648"/>
            <a:ext cx="8147248" cy="56207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Проектное управление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60" y="1564957"/>
            <a:ext cx="3401653" cy="472514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48" y="1545534"/>
            <a:ext cx="3577828" cy="50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520131" y="1000541"/>
            <a:ext cx="8147248" cy="562074"/>
          </a:xfrm>
        </p:spPr>
        <p:txBody>
          <a:bodyPr>
            <a:noAutofit/>
          </a:bodyPr>
          <a:lstStyle/>
          <a:p>
            <a:r>
              <a:rPr lang="ru-RU" b="1" dirty="0"/>
              <a:t>Международная молодежная школа </a:t>
            </a:r>
            <a:r>
              <a:rPr lang="ru-RU" b="1" dirty="0" smtClean="0"/>
              <a:t>управления «Пегас»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t="8741" r="2595" b="10924"/>
          <a:stretch/>
        </p:blipFill>
        <p:spPr bwMode="auto">
          <a:xfrm>
            <a:off x="278293" y="1603145"/>
            <a:ext cx="9382540" cy="456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8293" y="6309320"/>
            <a:ext cx="2308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школа-</a:t>
            </a:r>
            <a:r>
              <a:rPr lang="ru-RU" dirty="0" err="1" smtClean="0"/>
              <a:t>пегас.белгу.рф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80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3" t="13085" r="14244" b="31664"/>
          <a:stretch/>
        </p:blipFill>
        <p:spPr bwMode="auto">
          <a:xfrm>
            <a:off x="0" y="604527"/>
            <a:ext cx="9906000" cy="451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174" y="5715000"/>
            <a:ext cx="3369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проект-</a:t>
            </a:r>
            <a:r>
              <a:rPr lang="ru-RU" sz="2000" dirty="0" err="1" smtClean="0"/>
              <a:t>вшу.белгу.рф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46559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Контакты: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ru-RU" dirty="0" smtClean="0"/>
              <a:t>проект-</a:t>
            </a:r>
            <a:r>
              <a:rPr lang="ru-RU" dirty="0" err="1" smtClean="0"/>
              <a:t>вшу.белгу.рф</a:t>
            </a:r>
            <a:endParaRPr lang="ru-RU" dirty="0" smtClean="0"/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http://</a:t>
            </a:r>
            <a:r>
              <a:rPr lang="en-US" dirty="0" err="1" smtClean="0">
                <a:hlinkClick r:id="rId2"/>
              </a:rPr>
              <a:t>vshu.bsu.edu.ru</a:t>
            </a:r>
            <a:r>
              <a:rPr lang="en-US" dirty="0" smtClean="0">
                <a:hlinkClick r:id="rId2"/>
              </a:rPr>
              <a:t>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www.facebook.com/31vshu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 smtClean="0"/>
              <a:t>govorukha@bsu.edu.ru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540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116652"/>
            <a:ext cx="8543925" cy="1325563"/>
          </a:xfrm>
        </p:spPr>
        <p:txBody>
          <a:bodyPr/>
          <a:lstStyle/>
          <a:p>
            <a:r>
              <a:rPr lang="ru-RU" dirty="0" smtClean="0"/>
              <a:t>Ситуация «Как есть»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1" t="25655" r="27558" b="15053"/>
          <a:stretch/>
        </p:blipFill>
        <p:spPr bwMode="auto">
          <a:xfrm>
            <a:off x="596345" y="1401418"/>
            <a:ext cx="8905463" cy="473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11699" y="6225449"/>
            <a:ext cx="401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 материалам выступления Павловой О.А., </a:t>
            </a:r>
          </a:p>
          <a:p>
            <a:r>
              <a:rPr lang="ru-RU" sz="1400" dirty="0" smtClean="0"/>
              <a:t>заместителя Губернатора Белгородской области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8422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951" y="99121"/>
            <a:ext cx="8543925" cy="1325563"/>
          </a:xfrm>
        </p:spPr>
        <p:txBody>
          <a:bodyPr/>
          <a:lstStyle/>
          <a:p>
            <a:r>
              <a:rPr lang="ru-RU" dirty="0" smtClean="0"/>
              <a:t>Секрет 1.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0624" y="1417366"/>
            <a:ext cx="8261489" cy="17668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/>
              <a:t>Высокий уровень поддержки принципов проектного управления со стороны первого лица и  формирование инфраструктуры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9" b="36531"/>
          <a:stretch/>
        </p:blipFill>
        <p:spPr>
          <a:xfrm>
            <a:off x="1190624" y="3836505"/>
            <a:ext cx="7934045" cy="2941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081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7150161"/>
              </p:ext>
            </p:extLst>
          </p:nvPr>
        </p:nvGraphicFramePr>
        <p:xfrm>
          <a:off x="257175" y="457201"/>
          <a:ext cx="8867775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72170" y="6334780"/>
            <a:ext cx="401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 материалам выступления Павловой О.А., </a:t>
            </a:r>
          </a:p>
          <a:p>
            <a:r>
              <a:rPr lang="ru-RU" sz="1400" dirty="0" smtClean="0"/>
              <a:t>заместителя Губернатора Белгородской области</a:t>
            </a: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57175" y="6259924"/>
            <a:ext cx="434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http://www.dkp31.ru/activity/project/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568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Секрет 2.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2508" y="1601994"/>
            <a:ext cx="7177087" cy="3746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dirty="0" smtClean="0"/>
              <a:t>Готовность к марафону 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5"/>
          <a:stretch/>
        </p:blipFill>
        <p:spPr>
          <a:xfrm>
            <a:off x="1550503" y="2883280"/>
            <a:ext cx="7152861" cy="341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116649"/>
            <a:ext cx="8543925" cy="1325563"/>
          </a:xfrm>
        </p:spPr>
        <p:txBody>
          <a:bodyPr/>
          <a:lstStyle/>
          <a:p>
            <a:r>
              <a:rPr lang="ru-RU" dirty="0" smtClean="0"/>
              <a:t>Немного истории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038" y="1259094"/>
            <a:ext cx="8940040" cy="52609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2007 год </a:t>
            </a:r>
            <a:r>
              <a:rPr lang="ru-RU" dirty="0" smtClean="0"/>
              <a:t>– 20 заместителей глав районов прошли обучение по основам управления проектами.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2008-2010 год </a:t>
            </a:r>
            <a:r>
              <a:rPr lang="ru-RU" dirty="0" smtClean="0"/>
              <a:t>– разработана утверждена стратегия развития Белгородской области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2010 год </a:t>
            </a:r>
            <a:r>
              <a:rPr lang="ru-RU" dirty="0" smtClean="0"/>
              <a:t>– начало внедрения проектного управления в органах власти, внедрение АИС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2010  год </a:t>
            </a:r>
            <a:r>
              <a:rPr lang="ru-RU" dirty="0" smtClean="0"/>
              <a:t>– старт массового обучения проектному менеджменту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2012 год </a:t>
            </a:r>
            <a:r>
              <a:rPr lang="ru-RU" dirty="0" smtClean="0"/>
              <a:t>– выход постановления Правительства Белгородской области 202-ПП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2013 год </a:t>
            </a:r>
            <a:r>
              <a:rPr lang="ru-RU" dirty="0" smtClean="0"/>
              <a:t>– старт проекта «Совершенствование проектного управления в органах власти»</a:t>
            </a:r>
          </a:p>
        </p:txBody>
      </p:sp>
    </p:spTree>
    <p:extLst>
      <p:ext uri="{BB962C8B-B14F-4D97-AF65-F5344CB8AC3E}">
        <p14:creationId xmlns:p14="http://schemas.microsoft.com/office/powerpoint/2010/main" val="288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412" y="0"/>
            <a:ext cx="8543925" cy="1325563"/>
          </a:xfrm>
        </p:spPr>
        <p:txBody>
          <a:bodyPr/>
          <a:lstStyle/>
          <a:p>
            <a:r>
              <a:rPr lang="ru-RU" dirty="0" smtClean="0"/>
              <a:t>Секрет 3.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343" y="1199460"/>
            <a:ext cx="8741257" cy="23320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/>
              <a:t>Создание </a:t>
            </a:r>
            <a:r>
              <a:rPr lang="ru-RU" sz="3600" dirty="0" smtClean="0"/>
              <a:t>«критической массы» подготовленных </a:t>
            </a:r>
          </a:p>
          <a:p>
            <a:pPr marL="0" indent="0" algn="ctr">
              <a:buNone/>
            </a:pPr>
            <a:r>
              <a:rPr lang="ru-RU" sz="3600" dirty="0" smtClean="0"/>
              <a:t>руководителей и сотрудников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(</a:t>
            </a:r>
            <a:r>
              <a:rPr lang="ru-RU" sz="3600" dirty="0">
                <a:solidFill>
                  <a:srgbClr val="FF0000"/>
                </a:solidFill>
              </a:rPr>
              <a:t>не менее 50% от общей численности)</a:t>
            </a:r>
          </a:p>
          <a:p>
            <a:pPr algn="ctr"/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9" b="16998"/>
          <a:stretch/>
        </p:blipFill>
        <p:spPr>
          <a:xfrm>
            <a:off x="1532074" y="3676760"/>
            <a:ext cx="6856551" cy="2873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370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489" y="286545"/>
            <a:ext cx="9410700" cy="8382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Проектное мышление определяет успех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59" y="1462675"/>
            <a:ext cx="9410700" cy="4525963"/>
          </a:xfrm>
        </p:spPr>
        <p:txBody>
          <a:bodyPr/>
          <a:lstStyle/>
          <a:p>
            <a:r>
              <a:rPr lang="ru-RU" dirty="0" smtClean="0"/>
              <a:t>Проектное управление начинается в головах!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9050401"/>
              </p:ext>
            </p:extLst>
          </p:nvPr>
        </p:nvGraphicFramePr>
        <p:xfrm>
          <a:off x="1286593" y="2204864"/>
          <a:ext cx="6916035" cy="435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0317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489" y="397362"/>
            <a:ext cx="9410700" cy="8382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Проектному управлению нельзя учить </a:t>
            </a:r>
            <a:br>
              <a:rPr lang="ru-RU" sz="3600" dirty="0" smtClean="0"/>
            </a:br>
            <a:r>
              <a:rPr lang="ru-RU" sz="3600" dirty="0" err="1" smtClean="0"/>
              <a:t>по-старинке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915" y="1452737"/>
            <a:ext cx="9410700" cy="4525963"/>
          </a:xfrm>
        </p:spPr>
        <p:txBody>
          <a:bodyPr/>
          <a:lstStyle/>
          <a:p>
            <a:r>
              <a:rPr lang="ru-RU" dirty="0" smtClean="0"/>
              <a:t>Традиционные методы обучения не работают!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4796589"/>
              </p:ext>
            </p:extLst>
          </p:nvPr>
        </p:nvGraphicFramePr>
        <p:xfrm>
          <a:off x="1598627" y="2276872"/>
          <a:ext cx="6604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18653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</TotalTime>
  <Words>337</Words>
  <Application>Microsoft Office PowerPoint</Application>
  <PresentationFormat>Лист A4 (210x297 мм)</PresentationFormat>
  <Paragraphs>80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Практика подготовки проектных менеджеров в Белгородской области:  4 секрета успеха</vt:lpstr>
      <vt:lpstr>Ситуация «Как есть»</vt:lpstr>
      <vt:lpstr>Секрет 1.</vt:lpstr>
      <vt:lpstr>Презентация PowerPoint</vt:lpstr>
      <vt:lpstr>Секрет 2.</vt:lpstr>
      <vt:lpstr>Немного истории</vt:lpstr>
      <vt:lpstr>Секрет 3.</vt:lpstr>
      <vt:lpstr>Проектное мышление определяет успех</vt:lpstr>
      <vt:lpstr>Проектному управлению нельзя учить  по-старинке</vt:lpstr>
      <vt:lpstr>Архитектура программы</vt:lpstr>
      <vt:lpstr>Подготовка профессиональных проектных менеджеров</vt:lpstr>
      <vt:lpstr>Не всякий проект создает ценность</vt:lpstr>
      <vt:lpstr>Секрет 4.</vt:lpstr>
      <vt:lpstr>Проектное управление </vt:lpstr>
      <vt:lpstr>Международная молодежная школа управления «Пегас»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Govorukha</cp:lastModifiedBy>
  <cp:revision>24</cp:revision>
  <dcterms:created xsi:type="dcterms:W3CDTF">2016-09-22T03:15:06Z</dcterms:created>
  <dcterms:modified xsi:type="dcterms:W3CDTF">2017-12-13T12:26:11Z</dcterms:modified>
</cp:coreProperties>
</file>