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44" r:id="rId1"/>
  </p:sldMasterIdLst>
  <p:notesMasterIdLst>
    <p:notesMasterId r:id="rId16"/>
  </p:notesMasterIdLst>
  <p:sldIdLst>
    <p:sldId id="256" r:id="rId2"/>
    <p:sldId id="272" r:id="rId3"/>
    <p:sldId id="275" r:id="rId4"/>
    <p:sldId id="280" r:id="rId5"/>
    <p:sldId id="276" r:id="rId6"/>
    <p:sldId id="277" r:id="rId7"/>
    <p:sldId id="278" r:id="rId8"/>
    <p:sldId id="281" r:id="rId9"/>
    <p:sldId id="279" r:id="rId10"/>
    <p:sldId id="285" r:id="rId11"/>
    <p:sldId id="282" r:id="rId12"/>
    <p:sldId id="283" r:id="rId13"/>
    <p:sldId id="263" r:id="rId14"/>
    <p:sldId id="262" r:id="rId15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entury Gothic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entury Gothic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entury Gothic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entury Gothic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entury Gothic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entury Gothic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entury Gothic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entury Gothic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entury Gothic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CCE4E"/>
    <a:srgbClr val="0F2E51"/>
    <a:srgbClr val="4A6180"/>
    <a:srgbClr val="808080"/>
    <a:srgbClr val="3333CC"/>
    <a:srgbClr val="CCCCFF"/>
    <a:srgbClr val="99CC00"/>
    <a:srgbClr val="FF5555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8FB837D-C827-4EFA-A057-4D05807E0F7C}" styleName="Стиль из темы 1 - акцент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9012ECD-51FC-41F1-AA8D-1B2483CD663E}" styleName="Светлый стиль 2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912C8C85-51F0-491E-9774-3900AFEF0FD7}" styleName="Светлый стиль 2 — акцент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69CF1AB2-1976-4502-BF36-3FF5EA218861}" styleName="Средний стиль 4 —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0660B408-B3CF-4A94-85FC-2B1E0A45F4A2}" styleName="Темный стиль 2 — акцент 1/акцент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00"/>
    <p:restoredTop sz="96374" autoAdjust="0"/>
  </p:normalViewPr>
  <p:slideViewPr>
    <p:cSldViewPr>
      <p:cViewPr varScale="1">
        <p:scale>
          <a:sx n="152" d="100"/>
          <a:sy n="152" d="100"/>
        </p:scale>
        <p:origin x="444" y="16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FB25539-B502-4A3F-9433-1A11002C6693}" type="datetimeFigureOut">
              <a:rPr lang="ru-RU" smtClean="0"/>
              <a:t>03.04.2026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12866F5-2425-48D9-9F6B-107D852E74C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712007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2866F5-2425-48D9-9F6B-107D852E74C6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256136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2866F5-2425-48D9-9F6B-107D852E74C6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5926055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2866F5-2425-48D9-9F6B-107D852E74C6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529131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2866F5-2425-48D9-9F6B-107D852E74C6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9484146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2866F5-2425-48D9-9F6B-107D852E74C6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1836193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2866F5-2425-48D9-9F6B-107D852E74C6}" type="slidenum">
              <a:rPr lang="ru-RU" smtClean="0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7940386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2866F5-2425-48D9-9F6B-107D852E74C6}" type="slidenum">
              <a:rPr lang="ru-RU" smtClean="0"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912080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38749605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457201"/>
            <a:ext cx="7772400" cy="32004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714750"/>
            <a:ext cx="6400800" cy="9144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B52F2C0F-AA8A-46A2-99F3-3ADD864F2997}" type="slidenum">
              <a:rPr lang="ru-RU" smtClean="0"/>
              <a:pPr>
                <a:defRPr/>
              </a:pPr>
              <a:t>‹#›</a:t>
            </a:fld>
            <a:endParaRPr lang="ru-RU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D63186F-C366-4B11-89FA-CF2E6EF56A50}" type="slidenum">
              <a:rPr lang="ru-RU" smtClean="0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0FBDA82-A74D-459C-82DF-611AE77DA9D3}" type="slidenum">
              <a:rPr lang="ru-RU" smtClean="0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itle + 3 columns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Shape 37"/>
          <p:cNvSpPr txBox="1">
            <a:spLocks noGrp="1"/>
          </p:cNvSpPr>
          <p:nvPr>
            <p:ph type="title"/>
          </p:nvPr>
        </p:nvSpPr>
        <p:spPr>
          <a:xfrm>
            <a:off x="1381250" y="922668"/>
            <a:ext cx="3878399" cy="435599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 lvl="0" rtl="0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38" name="Shape 38"/>
          <p:cNvSpPr txBox="1">
            <a:spLocks noGrp="1"/>
          </p:cNvSpPr>
          <p:nvPr>
            <p:ph type="body" idx="1"/>
          </p:nvPr>
        </p:nvSpPr>
        <p:spPr>
          <a:xfrm>
            <a:off x="1381250" y="1651075"/>
            <a:ext cx="2333999" cy="3122399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 rtl="0">
              <a:spcBef>
                <a:spcPts val="0"/>
              </a:spcBef>
              <a:buSzPct val="100000"/>
              <a:defRPr sz="1800"/>
            </a:lvl1pPr>
            <a:lvl2pPr lvl="1" rtl="0">
              <a:spcBef>
                <a:spcPts val="0"/>
              </a:spcBef>
              <a:buSzPct val="100000"/>
              <a:defRPr sz="1800"/>
            </a:lvl2pPr>
            <a:lvl3pPr lvl="2" rtl="0">
              <a:spcBef>
                <a:spcPts val="0"/>
              </a:spcBef>
              <a:buSzPct val="100000"/>
              <a:defRPr sz="1800"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39" name="Shape 39"/>
          <p:cNvSpPr txBox="1">
            <a:spLocks noGrp="1"/>
          </p:cNvSpPr>
          <p:nvPr>
            <p:ph type="body" idx="2"/>
          </p:nvPr>
        </p:nvSpPr>
        <p:spPr>
          <a:xfrm>
            <a:off x="3834911" y="1651075"/>
            <a:ext cx="2333999" cy="3122399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 rtl="0">
              <a:spcBef>
                <a:spcPts val="0"/>
              </a:spcBef>
              <a:buSzPct val="100000"/>
              <a:defRPr sz="1800"/>
            </a:lvl1pPr>
            <a:lvl2pPr lvl="1" rtl="0">
              <a:spcBef>
                <a:spcPts val="0"/>
              </a:spcBef>
              <a:buSzPct val="100000"/>
              <a:defRPr sz="1800"/>
            </a:lvl2pPr>
            <a:lvl3pPr lvl="2" rtl="0">
              <a:spcBef>
                <a:spcPts val="0"/>
              </a:spcBef>
              <a:buSzPct val="100000"/>
              <a:defRPr sz="1800"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0" name="Shape 40"/>
          <p:cNvSpPr txBox="1">
            <a:spLocks noGrp="1"/>
          </p:cNvSpPr>
          <p:nvPr>
            <p:ph type="body" idx="3"/>
          </p:nvPr>
        </p:nvSpPr>
        <p:spPr>
          <a:xfrm>
            <a:off x="6288573" y="1651075"/>
            <a:ext cx="2333999" cy="3122399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 rtl="0">
              <a:spcBef>
                <a:spcPts val="0"/>
              </a:spcBef>
              <a:buSzPct val="100000"/>
              <a:defRPr sz="1800"/>
            </a:lvl1pPr>
            <a:lvl2pPr lvl="1" rtl="0">
              <a:spcBef>
                <a:spcPts val="0"/>
              </a:spcBef>
              <a:buSzPct val="100000"/>
              <a:defRPr sz="1800"/>
            </a:lvl2pPr>
            <a:lvl3pPr lvl="2" rtl="0">
              <a:spcBef>
                <a:spcPts val="0"/>
              </a:spcBef>
              <a:buSzPct val="100000"/>
              <a:defRPr sz="1800"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>
            <a:endParaRPr/>
          </a:p>
        </p:txBody>
      </p:sp>
      <p:cxnSp>
        <p:nvCxnSpPr>
          <p:cNvPr id="41" name="Shape 41"/>
          <p:cNvCxnSpPr/>
          <p:nvPr/>
        </p:nvCxnSpPr>
        <p:spPr>
          <a:xfrm>
            <a:off x="0" y="1131725"/>
            <a:ext cx="1375800" cy="0"/>
          </a:xfrm>
          <a:prstGeom prst="straightConnector1">
            <a:avLst/>
          </a:prstGeom>
          <a:noFill/>
          <a:ln w="9525" cap="flat" cmpd="sng">
            <a:solidFill>
              <a:srgbClr val="CCCCCC"/>
            </a:solidFill>
            <a:prstDash val="solid"/>
            <a:round/>
            <a:headEnd type="none" w="lg" len="lg"/>
            <a:tailEnd type="none" w="lg" len="lg"/>
          </a:ln>
        </p:spPr>
      </p:cxnSp>
      <p:sp>
        <p:nvSpPr>
          <p:cNvPr id="42" name="Shape 42"/>
          <p:cNvSpPr/>
          <p:nvPr/>
        </p:nvSpPr>
        <p:spPr>
          <a:xfrm>
            <a:off x="817475" y="928766"/>
            <a:ext cx="405899" cy="405899"/>
          </a:xfrm>
          <a:prstGeom prst="ellipse">
            <a:avLst/>
          </a:prstGeom>
          <a:solidFill>
            <a:srgbClr val="1C2674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  <p:cxnSp>
        <p:nvCxnSpPr>
          <p:cNvPr id="43" name="Shape 43"/>
          <p:cNvCxnSpPr/>
          <p:nvPr/>
        </p:nvCxnSpPr>
        <p:spPr>
          <a:xfrm>
            <a:off x="5265650" y="1131725"/>
            <a:ext cx="3878399" cy="0"/>
          </a:xfrm>
          <a:prstGeom prst="straightConnector1">
            <a:avLst/>
          </a:prstGeom>
          <a:noFill/>
          <a:ln w="9525" cap="flat" cmpd="sng">
            <a:solidFill>
              <a:srgbClr val="CCCCCC"/>
            </a:solidFill>
            <a:prstDash val="solid"/>
            <a:round/>
            <a:headEnd type="none" w="lg" len="lg"/>
            <a:tailEnd type="none" w="lg" len="lg"/>
          </a:ln>
        </p:spPr>
      </p:cxnSp>
    </p:spTree>
    <p:extLst>
      <p:ext uri="{BB962C8B-B14F-4D97-AF65-F5344CB8AC3E}">
        <p14:creationId xmlns:p14="http://schemas.microsoft.com/office/powerpoint/2010/main" val="1343331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73B5A53-9B52-4963-B781-4475A1780F32}" type="slidenum">
              <a:rPr lang="ru-RU" smtClean="0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028701"/>
            <a:ext cx="7772400" cy="1878806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051573"/>
            <a:ext cx="7772400" cy="848915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22112F3-D630-4D0E-9FF3-64338ABE896D}" type="slidenum">
              <a:rPr lang="ru-RU" smtClean="0"/>
              <a:pPr>
                <a:defRPr/>
              </a:pPr>
              <a:t>‹#›</a:t>
            </a:fld>
            <a:endParaRPr lang="ru-RU" dirty="0"/>
          </a:p>
        </p:txBody>
      </p:sp>
      <p:sp>
        <p:nvSpPr>
          <p:cNvPr id="7" name="Oval 6"/>
          <p:cNvSpPr/>
          <p:nvPr/>
        </p:nvSpPr>
        <p:spPr>
          <a:xfrm>
            <a:off x="4495800" y="2943225"/>
            <a:ext cx="84772" cy="63579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695825" y="2943225"/>
            <a:ext cx="84772" cy="63579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96728" y="2943225"/>
            <a:ext cx="84772" cy="63579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31C8EF8-F4E6-40FE-B8CE-84992F827CBC}" type="slidenum">
              <a:rPr lang="ru-RU" smtClean="0"/>
              <a:pPr>
                <a:defRPr/>
              </a:pPr>
              <a:t>‹#›</a:t>
            </a:fld>
            <a:endParaRPr lang="ru-RU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200150"/>
            <a:ext cx="4041648" cy="339471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0"/>
            <a:ext cx="4040188" cy="4572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1" y="1200150"/>
            <a:ext cx="4041775" cy="4572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39075C2-B659-407F-A626-F19E5A5B7B73}" type="slidenum">
              <a:rPr lang="ru-RU" smtClean="0"/>
              <a:pPr>
                <a:defRPr/>
              </a:pPr>
              <a:t>‹#›</a:t>
            </a:fld>
            <a:endParaRPr lang="ru-RU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1659636"/>
            <a:ext cx="4041648" cy="2935224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1659637"/>
            <a:ext cx="4041648" cy="293489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AE9A296-EE56-46EC-AB4D-95D705198E57}" type="slidenum">
              <a:rPr lang="ru-RU" smtClean="0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BF0ECE5-71E5-445F-B97B-12122620B79B}" type="slidenum">
              <a:rPr lang="ru-RU" smtClean="0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8" y="200025"/>
            <a:ext cx="3008313" cy="1571625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8" y="204788"/>
            <a:ext cx="4995863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8" y="1828801"/>
            <a:ext cx="3008313" cy="2765822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585F261-5404-4405-B223-84AF741908B8}" type="slidenum">
              <a:rPr lang="ru-RU" smtClean="0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171450"/>
            <a:ext cx="5711824" cy="671513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857250"/>
            <a:ext cx="6054724" cy="3405783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4357688"/>
            <a:ext cx="5711824" cy="40005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F52BCAC-1073-4BDB-A547-B716C554A05B}" type="slidenum">
              <a:rPr lang="ru-RU" smtClean="0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20015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8" y="4767263"/>
            <a:ext cx="2085975" cy="273844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166" y="4767263"/>
            <a:ext cx="2847975" cy="273844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9" y="4767263"/>
            <a:ext cx="561975" cy="273844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>
              <a:defRPr/>
            </a:pPr>
            <a:fld id="{151A7D48-775A-49A7-95B5-54EC464821CA}" type="slidenum">
              <a:rPr lang="ru-RU" smtClean="0"/>
              <a:pPr>
                <a:defRPr/>
              </a:pPr>
              <a:t>‹#›</a:t>
            </a:fld>
            <a:endParaRPr lang="ru-RU" dirty="0"/>
          </a:p>
        </p:txBody>
      </p:sp>
      <p:sp>
        <p:nvSpPr>
          <p:cNvPr id="7" name="Oval 6"/>
          <p:cNvSpPr/>
          <p:nvPr/>
        </p:nvSpPr>
        <p:spPr>
          <a:xfrm>
            <a:off x="8457760" y="4874538"/>
            <a:ext cx="84772" cy="63579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19" y="4874538"/>
            <a:ext cx="84772" cy="63579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  <p:sldLayoutId id="2147483756" r:id="rId12"/>
  </p:sldLayoutIdLst>
  <p:hf hdr="0" ftr="0" dt="0"/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e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ctrTitle"/>
          </p:nvPr>
        </p:nvSpPr>
        <p:spPr>
          <a:xfrm>
            <a:off x="1043608" y="1253530"/>
            <a:ext cx="6624736" cy="1318220"/>
          </a:xfrm>
        </p:spPr>
        <p:txBody>
          <a:bodyPr>
            <a:normAutofit/>
          </a:bodyPr>
          <a:lstStyle/>
          <a:p>
            <a:pPr eaLnBrk="1" hangingPunct="1"/>
            <a:r>
              <a:rPr lang="ru-RU" altLang="ru-RU" sz="3600" b="1" dirty="0" smtClean="0">
                <a:solidFill>
                  <a:srgbClr val="0F2E51"/>
                </a:solidFill>
                <a:effectLst/>
              </a:rPr>
              <a:t>Название проекта</a:t>
            </a:r>
            <a:endParaRPr lang="ru-RU" altLang="ru-RU" sz="3600" b="1" dirty="0">
              <a:solidFill>
                <a:srgbClr val="0F2E51"/>
              </a:solidFill>
              <a:effectLst/>
            </a:endParaRPr>
          </a:p>
        </p:txBody>
      </p:sp>
      <p:sp>
        <p:nvSpPr>
          <p:cNvPr id="16" name="Прямоугольник 7"/>
          <p:cNvSpPr txBox="1">
            <a:spLocks/>
          </p:cNvSpPr>
          <p:nvPr/>
        </p:nvSpPr>
        <p:spPr>
          <a:xfrm>
            <a:off x="3660144" y="3054901"/>
            <a:ext cx="5376352" cy="1508105"/>
          </a:xfrm>
          <a:prstGeom prst="rect">
            <a:avLst/>
          </a:prstGeom>
        </p:spPr>
        <p:txBody>
          <a:bodyPr vert="horz" wrap="square" lIns="91440" tIns="45720" rIns="91440" bIns="45720" rtlCol="0" anchor="b">
            <a:spAutoFit/>
          </a:bodyPr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8000" kern="120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pPr algn="r" fontAlgn="auto">
              <a:spcAft>
                <a:spcPts val="0"/>
              </a:spcAft>
            </a:pPr>
            <a:r>
              <a:rPr lang="ru-RU" sz="1400" b="1" dirty="0" smtClean="0">
                <a:solidFill>
                  <a:schemeClr val="tx1"/>
                </a:solidFill>
                <a:effectLst/>
                <a:cs typeface="Arial" panose="020B0604020202020204" pitchFamily="34" charset="0"/>
              </a:rPr>
              <a:t>Наименование института (группы, курс)/</a:t>
            </a:r>
            <a:r>
              <a:rPr lang="ru-RU" altLang="ru-RU" sz="1400" u="sng" dirty="0" smtClean="0">
                <a:solidFill>
                  <a:srgbClr val="3D3D3D"/>
                </a:solidFill>
                <a:effectLst/>
              </a:rPr>
              <a:t>наименование подразделения университета)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</a:rPr>
              <a:t>Фамилия Имя </a:t>
            </a:r>
            <a:r>
              <a:rPr lang="ru-RU" sz="2000" b="1" dirty="0" smtClean="0">
                <a:solidFill>
                  <a:schemeClr val="tx1">
                    <a:lumMod val="85000"/>
                    <a:lumOff val="15000"/>
                  </a:schemeClr>
                </a:solidFill>
                <a:effectLst/>
              </a:rPr>
              <a:t>Отчество</a:t>
            </a:r>
            <a:r>
              <a:rPr lang="ru-RU" sz="1800" b="1" dirty="0" smtClean="0">
                <a:solidFill>
                  <a:schemeClr val="tx1">
                    <a:lumMod val="85000"/>
                    <a:lumOff val="15000"/>
                  </a:schemeClr>
                </a:solidFill>
                <a:effectLst/>
              </a:rPr>
              <a:t> 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dirty="0" smtClean="0">
                <a:solidFill>
                  <a:schemeClr val="tx1">
                    <a:lumMod val="85000"/>
                    <a:lumOff val="15000"/>
                  </a:schemeClr>
                </a:solidFill>
                <a:effectLst/>
              </a:rPr>
              <a:t>должность руководителя </a:t>
            </a:r>
            <a:r>
              <a:rPr lang="ru-RU" sz="1600" b="1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</a:rPr>
              <a:t>проекта</a:t>
            </a:r>
          </a:p>
          <a:p>
            <a:pPr algn="l" fontAlgn="auto">
              <a:spcAft>
                <a:spcPts val="0"/>
              </a:spcAft>
            </a:pPr>
            <a:r>
              <a:rPr lang="ru-RU" altLang="ru-RU" sz="1400" dirty="0" smtClean="0">
                <a:solidFill>
                  <a:srgbClr val="3D3D3D"/>
                </a:solidFill>
                <a:effectLst/>
              </a:rPr>
              <a:t/>
            </a:r>
            <a:br>
              <a:rPr lang="ru-RU" altLang="ru-RU" sz="1400" dirty="0" smtClean="0">
                <a:solidFill>
                  <a:srgbClr val="3D3D3D"/>
                </a:solidFill>
                <a:effectLst/>
              </a:rPr>
            </a:br>
            <a:endParaRPr lang="ru-RU" altLang="ru-RU" sz="1400" dirty="0">
              <a:solidFill>
                <a:srgbClr val="3D3D3D"/>
              </a:solidFill>
              <a:effectLst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2975133" y="4684946"/>
            <a:ext cx="2682107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cs typeface="+mn-cs"/>
              </a:rPr>
              <a:t>г. Белгород, </a:t>
            </a:r>
            <a:r>
              <a:rPr lang="ru-RU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cs typeface="+mn-cs"/>
              </a:rPr>
              <a:t>2026 год</a:t>
            </a:r>
            <a:endParaRPr lang="ru-RU" sz="1400" dirty="0">
              <a:solidFill>
                <a:schemeClr val="tx1">
                  <a:lumMod val="65000"/>
                  <a:lumOff val="35000"/>
                </a:schemeClr>
              </a:solidFill>
              <a:latin typeface="+mn-lt"/>
              <a:cs typeface="+mn-cs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61294"/>
            <a:ext cx="1800200" cy="860594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7664" y="-121449"/>
            <a:ext cx="2490983" cy="96500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Нашивка 113"/>
          <p:cNvSpPr/>
          <p:nvPr/>
        </p:nvSpPr>
        <p:spPr>
          <a:xfrm>
            <a:off x="2485525" y="1493393"/>
            <a:ext cx="1805395" cy="718317"/>
          </a:xfrm>
          <a:prstGeom prst="chevron">
            <a:avLst/>
          </a:prstGeom>
          <a:solidFill>
            <a:srgbClr val="1C2674"/>
          </a:solidFill>
          <a:ln>
            <a:solidFill>
              <a:srgbClr val="1C267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15" name="Нашивка 114"/>
          <p:cNvSpPr/>
          <p:nvPr/>
        </p:nvSpPr>
        <p:spPr>
          <a:xfrm>
            <a:off x="4004645" y="1493392"/>
            <a:ext cx="1944216" cy="718318"/>
          </a:xfrm>
          <a:prstGeom prst="chevron">
            <a:avLst/>
          </a:prstGeom>
          <a:solidFill>
            <a:srgbClr val="1C2674"/>
          </a:solidFill>
          <a:ln>
            <a:solidFill>
              <a:srgbClr val="1C267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16" name="Нашивка 115"/>
          <p:cNvSpPr/>
          <p:nvPr/>
        </p:nvSpPr>
        <p:spPr>
          <a:xfrm>
            <a:off x="5662586" y="1493392"/>
            <a:ext cx="1649623" cy="718318"/>
          </a:xfrm>
          <a:prstGeom prst="chevron">
            <a:avLst/>
          </a:prstGeom>
          <a:solidFill>
            <a:srgbClr val="1C2674"/>
          </a:solidFill>
          <a:ln>
            <a:solidFill>
              <a:srgbClr val="1C267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17" name="Нашивка 116"/>
          <p:cNvSpPr/>
          <p:nvPr/>
        </p:nvSpPr>
        <p:spPr>
          <a:xfrm>
            <a:off x="7025935" y="1493394"/>
            <a:ext cx="2010561" cy="718316"/>
          </a:xfrm>
          <a:prstGeom prst="chevron">
            <a:avLst/>
          </a:prstGeom>
          <a:solidFill>
            <a:srgbClr val="1C2674"/>
          </a:solidFill>
          <a:ln>
            <a:solidFill>
              <a:srgbClr val="1C267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5" name="Нашивка 4"/>
          <p:cNvSpPr/>
          <p:nvPr/>
        </p:nvSpPr>
        <p:spPr>
          <a:xfrm>
            <a:off x="1115616" y="1493392"/>
            <a:ext cx="1656184" cy="718318"/>
          </a:xfrm>
          <a:prstGeom prst="chevron">
            <a:avLst/>
          </a:prstGeom>
          <a:solidFill>
            <a:srgbClr val="1C2674"/>
          </a:solidFill>
          <a:ln>
            <a:solidFill>
              <a:srgbClr val="1C267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424619" y="1476624"/>
            <a:ext cx="1347181" cy="837617"/>
          </a:xfrm>
        </p:spPr>
        <p:txBody>
          <a:bodyPr wrap="none"/>
          <a:lstStyle/>
          <a:p>
            <a:pPr>
              <a:buNone/>
            </a:pPr>
            <a:r>
              <a:rPr lang="ru-RU" sz="1050" dirty="0" smtClean="0">
                <a:solidFill>
                  <a:schemeClr val="bg1"/>
                </a:solidFill>
              </a:rPr>
              <a:t>Разработка </a:t>
            </a:r>
          </a:p>
          <a:p>
            <a:pPr>
              <a:buNone/>
            </a:pPr>
            <a:r>
              <a:rPr lang="ru-RU" sz="1050" dirty="0" smtClean="0">
                <a:solidFill>
                  <a:schemeClr val="bg1"/>
                </a:solidFill>
              </a:rPr>
              <a:t>прототипа</a:t>
            </a:r>
            <a:endParaRPr lang="ru-RU" sz="1050" dirty="0">
              <a:solidFill>
                <a:schemeClr val="bg1"/>
              </a:solidFill>
            </a:endParaRPr>
          </a:p>
        </p:txBody>
      </p:sp>
      <p:sp>
        <p:nvSpPr>
          <p:cNvPr id="6" name="Текст 2"/>
          <p:cNvSpPr>
            <a:spLocks noGrp="1"/>
          </p:cNvSpPr>
          <p:nvPr>
            <p:ph type="body" idx="1"/>
          </p:nvPr>
        </p:nvSpPr>
        <p:spPr>
          <a:xfrm>
            <a:off x="2915816" y="1445678"/>
            <a:ext cx="1521369" cy="906586"/>
          </a:xfrm>
        </p:spPr>
        <p:txBody>
          <a:bodyPr wrap="none"/>
          <a:lstStyle/>
          <a:p>
            <a:pPr>
              <a:buNone/>
            </a:pPr>
            <a:r>
              <a:rPr lang="ru-RU" sz="1050" dirty="0" smtClean="0">
                <a:solidFill>
                  <a:schemeClr val="bg1"/>
                </a:solidFill>
              </a:rPr>
              <a:t>Разработка и </a:t>
            </a:r>
          </a:p>
          <a:p>
            <a:pPr>
              <a:buNone/>
            </a:pPr>
            <a:r>
              <a:rPr lang="ru-RU" sz="1050" dirty="0" smtClean="0">
                <a:solidFill>
                  <a:schemeClr val="bg1"/>
                </a:solidFill>
              </a:rPr>
              <a:t>тестирование</a:t>
            </a:r>
          </a:p>
          <a:p>
            <a:pPr>
              <a:buNone/>
            </a:pPr>
            <a:r>
              <a:rPr lang="ru-RU" sz="1050" dirty="0" smtClean="0">
                <a:solidFill>
                  <a:schemeClr val="bg1"/>
                </a:solidFill>
              </a:rPr>
              <a:t> продукта</a:t>
            </a:r>
            <a:endParaRPr lang="ru-RU" sz="1050" dirty="0">
              <a:solidFill>
                <a:schemeClr val="bg1"/>
              </a:solidFill>
            </a:endParaRPr>
          </a:p>
        </p:txBody>
      </p:sp>
      <p:sp>
        <p:nvSpPr>
          <p:cNvPr id="7" name="Текст 2"/>
          <p:cNvSpPr>
            <a:spLocks noGrp="1"/>
          </p:cNvSpPr>
          <p:nvPr>
            <p:ph type="body" idx="1"/>
          </p:nvPr>
        </p:nvSpPr>
        <p:spPr>
          <a:xfrm>
            <a:off x="4398753" y="1445677"/>
            <a:ext cx="1469391" cy="982057"/>
          </a:xfrm>
        </p:spPr>
        <p:txBody>
          <a:bodyPr wrap="none"/>
          <a:lstStyle/>
          <a:p>
            <a:pPr>
              <a:buNone/>
            </a:pPr>
            <a:r>
              <a:rPr lang="ru-RU" sz="1050" dirty="0" smtClean="0">
                <a:solidFill>
                  <a:schemeClr val="bg1"/>
                </a:solidFill>
              </a:rPr>
              <a:t>Выход на рынок, </a:t>
            </a:r>
          </a:p>
          <a:p>
            <a:pPr>
              <a:buNone/>
            </a:pPr>
            <a:r>
              <a:rPr lang="ru-RU" sz="1050" dirty="0" smtClean="0">
                <a:solidFill>
                  <a:schemeClr val="bg1"/>
                </a:solidFill>
              </a:rPr>
              <a:t>тестирование </a:t>
            </a:r>
          </a:p>
          <a:p>
            <a:pPr>
              <a:buNone/>
            </a:pPr>
            <a:r>
              <a:rPr lang="ru-RU" sz="1050" dirty="0" smtClean="0">
                <a:solidFill>
                  <a:schemeClr val="bg1"/>
                </a:solidFill>
              </a:rPr>
              <a:t>спроса</a:t>
            </a:r>
            <a:endParaRPr lang="ru-RU" sz="1050" dirty="0">
              <a:solidFill>
                <a:schemeClr val="bg1"/>
              </a:solidFill>
            </a:endParaRPr>
          </a:p>
        </p:txBody>
      </p:sp>
      <p:sp>
        <p:nvSpPr>
          <p:cNvPr id="8" name="Текст 2"/>
          <p:cNvSpPr>
            <a:spLocks noGrp="1"/>
          </p:cNvSpPr>
          <p:nvPr>
            <p:ph type="body" idx="1"/>
          </p:nvPr>
        </p:nvSpPr>
        <p:spPr>
          <a:xfrm>
            <a:off x="6084168" y="1445677"/>
            <a:ext cx="1080120" cy="766033"/>
          </a:xfrm>
        </p:spPr>
        <p:txBody>
          <a:bodyPr wrap="none">
            <a:normAutofit/>
          </a:bodyPr>
          <a:lstStyle/>
          <a:p>
            <a:pPr>
              <a:buNone/>
            </a:pPr>
            <a:r>
              <a:rPr lang="ru-RU" sz="1050" dirty="0" smtClean="0">
                <a:solidFill>
                  <a:schemeClr val="bg1"/>
                </a:solidFill>
              </a:rPr>
              <a:t>Взрывной </a:t>
            </a:r>
          </a:p>
          <a:p>
            <a:pPr>
              <a:buNone/>
            </a:pPr>
            <a:r>
              <a:rPr lang="ru-RU" sz="1050" dirty="0" smtClean="0">
                <a:solidFill>
                  <a:schemeClr val="bg1"/>
                </a:solidFill>
              </a:rPr>
              <a:t>рост продаж </a:t>
            </a:r>
          </a:p>
          <a:p>
            <a:pPr>
              <a:buNone/>
            </a:pPr>
            <a:r>
              <a:rPr lang="ru-RU" sz="1050" dirty="0" smtClean="0">
                <a:solidFill>
                  <a:schemeClr val="bg1"/>
                </a:solidFill>
              </a:rPr>
              <a:t>и спроса</a:t>
            </a:r>
            <a:endParaRPr lang="ru-RU" sz="1050" dirty="0">
              <a:solidFill>
                <a:schemeClr val="bg1"/>
              </a:solidFill>
            </a:endParaRPr>
          </a:p>
        </p:txBody>
      </p:sp>
      <p:sp>
        <p:nvSpPr>
          <p:cNvPr id="9" name="Текст 2"/>
          <p:cNvSpPr>
            <a:spLocks noGrp="1"/>
          </p:cNvSpPr>
          <p:nvPr>
            <p:ph type="body" idx="1"/>
          </p:nvPr>
        </p:nvSpPr>
        <p:spPr>
          <a:xfrm>
            <a:off x="7272809" y="1419623"/>
            <a:ext cx="1331639" cy="881234"/>
          </a:xfrm>
        </p:spPr>
        <p:txBody>
          <a:bodyPr wrap="none">
            <a:noAutofit/>
          </a:bodyPr>
          <a:lstStyle/>
          <a:p>
            <a:pPr>
              <a:buNone/>
            </a:pPr>
            <a:r>
              <a:rPr lang="ru-RU" sz="1050" dirty="0" smtClean="0">
                <a:solidFill>
                  <a:schemeClr val="bg1"/>
                </a:solidFill>
              </a:rPr>
              <a:t>Компания </a:t>
            </a:r>
          </a:p>
          <a:p>
            <a:pPr>
              <a:buNone/>
            </a:pPr>
            <a:r>
              <a:rPr lang="ru-RU" sz="1050" dirty="0" smtClean="0">
                <a:solidFill>
                  <a:schemeClr val="bg1"/>
                </a:solidFill>
              </a:rPr>
              <a:t>трансформируется </a:t>
            </a:r>
            <a:endParaRPr lang="en-US" sz="1050" dirty="0" smtClean="0">
              <a:solidFill>
                <a:schemeClr val="bg1"/>
              </a:solidFill>
            </a:endParaRPr>
          </a:p>
          <a:p>
            <a:pPr>
              <a:buNone/>
            </a:pPr>
            <a:r>
              <a:rPr lang="ru-RU" sz="1050" dirty="0" smtClean="0">
                <a:solidFill>
                  <a:schemeClr val="bg1"/>
                </a:solidFill>
              </a:rPr>
              <a:t>в крупную </a:t>
            </a:r>
          </a:p>
          <a:p>
            <a:pPr>
              <a:buNone/>
            </a:pPr>
            <a:r>
              <a:rPr lang="ru-RU" sz="1050" dirty="0" smtClean="0">
                <a:solidFill>
                  <a:schemeClr val="bg1"/>
                </a:solidFill>
              </a:rPr>
              <a:t>организацию</a:t>
            </a:r>
            <a:endParaRPr lang="ru-RU" sz="1050" dirty="0">
              <a:solidFill>
                <a:schemeClr val="bg1"/>
              </a:solidFill>
            </a:endParaRPr>
          </a:p>
        </p:txBody>
      </p:sp>
      <p:sp>
        <p:nvSpPr>
          <p:cNvPr id="12" name="Текст 2"/>
          <p:cNvSpPr>
            <a:spLocks noGrp="1"/>
          </p:cNvSpPr>
          <p:nvPr>
            <p:ph type="body" idx="1"/>
          </p:nvPr>
        </p:nvSpPr>
        <p:spPr>
          <a:xfrm>
            <a:off x="-181161" y="2340006"/>
            <a:ext cx="1438597" cy="984299"/>
          </a:xfrm>
        </p:spPr>
        <p:txBody>
          <a:bodyPr/>
          <a:lstStyle/>
          <a:p>
            <a:pPr algn="r">
              <a:buNone/>
            </a:pPr>
            <a:r>
              <a:rPr lang="ru-RU" sz="1000" dirty="0" smtClean="0">
                <a:solidFill>
                  <a:schemeClr val="tx1"/>
                </a:solidFill>
              </a:rPr>
              <a:t>Средний </a:t>
            </a:r>
            <a:br>
              <a:rPr lang="ru-RU" sz="1000" dirty="0" smtClean="0">
                <a:solidFill>
                  <a:schemeClr val="tx1"/>
                </a:solidFill>
              </a:rPr>
            </a:br>
            <a:r>
              <a:rPr lang="ru-RU" sz="1000" dirty="0" smtClean="0">
                <a:solidFill>
                  <a:schemeClr val="tx1"/>
                </a:solidFill>
              </a:rPr>
              <a:t>объем инвестиций*:</a:t>
            </a:r>
            <a:endParaRPr lang="ru-RU" sz="1000" dirty="0">
              <a:solidFill>
                <a:schemeClr val="tx1"/>
              </a:solidFill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1405612" y="3111131"/>
            <a:ext cx="986167" cy="2308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900" dirty="0" smtClean="0">
                <a:latin typeface="Quattrocento Sans"/>
                <a:ea typeface="Quattrocento Sans"/>
                <a:cs typeface="Quattrocento Sans"/>
                <a:sym typeface="Quattrocento Sans"/>
              </a:rPr>
              <a:t>Бизнес-ангелы</a:t>
            </a:r>
            <a:endParaRPr lang="ru-RU" sz="900" dirty="0"/>
          </a:p>
        </p:txBody>
      </p:sp>
      <p:grpSp>
        <p:nvGrpSpPr>
          <p:cNvPr id="21" name="Shape 472"/>
          <p:cNvGrpSpPr/>
          <p:nvPr/>
        </p:nvGrpSpPr>
        <p:grpSpPr>
          <a:xfrm>
            <a:off x="1731978" y="3392753"/>
            <a:ext cx="316647" cy="216024"/>
            <a:chOff x="564675" y="1700625"/>
            <a:chExt cx="465200" cy="314200"/>
          </a:xfrm>
        </p:grpSpPr>
        <p:sp>
          <p:nvSpPr>
            <p:cNvPr id="22" name="Shape 473"/>
            <p:cNvSpPr/>
            <p:nvPr/>
          </p:nvSpPr>
          <p:spPr>
            <a:xfrm>
              <a:off x="564675" y="1700625"/>
              <a:ext cx="465200" cy="29250"/>
            </a:xfrm>
            <a:custGeom>
              <a:avLst/>
              <a:gdLst/>
              <a:ahLst/>
              <a:cxnLst/>
              <a:rect l="0" t="0" r="0" b="0"/>
              <a:pathLst>
                <a:path w="18608" h="1170" fill="none" extrusionOk="0">
                  <a:moveTo>
                    <a:pt x="18608" y="1170"/>
                  </a:moveTo>
                  <a:lnTo>
                    <a:pt x="18608" y="488"/>
                  </a:lnTo>
                  <a:lnTo>
                    <a:pt x="18608" y="488"/>
                  </a:lnTo>
                  <a:lnTo>
                    <a:pt x="18608" y="390"/>
                  </a:lnTo>
                  <a:lnTo>
                    <a:pt x="18559" y="293"/>
                  </a:lnTo>
                  <a:lnTo>
                    <a:pt x="18535" y="220"/>
                  </a:lnTo>
                  <a:lnTo>
                    <a:pt x="18462" y="147"/>
                  </a:lnTo>
                  <a:lnTo>
                    <a:pt x="18389" y="74"/>
                  </a:lnTo>
                  <a:lnTo>
                    <a:pt x="18316" y="49"/>
                  </a:lnTo>
                  <a:lnTo>
                    <a:pt x="18218" y="1"/>
                  </a:lnTo>
                  <a:lnTo>
                    <a:pt x="18121" y="1"/>
                  </a:lnTo>
                  <a:lnTo>
                    <a:pt x="488" y="1"/>
                  </a:lnTo>
                  <a:lnTo>
                    <a:pt x="488" y="1"/>
                  </a:lnTo>
                  <a:lnTo>
                    <a:pt x="390" y="1"/>
                  </a:lnTo>
                  <a:lnTo>
                    <a:pt x="293" y="49"/>
                  </a:lnTo>
                  <a:lnTo>
                    <a:pt x="220" y="74"/>
                  </a:lnTo>
                  <a:lnTo>
                    <a:pt x="147" y="147"/>
                  </a:lnTo>
                  <a:lnTo>
                    <a:pt x="74" y="220"/>
                  </a:lnTo>
                  <a:lnTo>
                    <a:pt x="49" y="293"/>
                  </a:lnTo>
                  <a:lnTo>
                    <a:pt x="1" y="390"/>
                  </a:lnTo>
                  <a:lnTo>
                    <a:pt x="1" y="488"/>
                  </a:lnTo>
                  <a:lnTo>
                    <a:pt x="1" y="1170"/>
                  </a:lnTo>
                </a:path>
              </a:pathLst>
            </a:custGeom>
            <a:noFill/>
            <a:ln w="12700" cap="rnd" cmpd="sng">
              <a:solidFill>
                <a:srgbClr val="1C2674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23" name="Shape 474"/>
            <p:cNvSpPr/>
            <p:nvPr/>
          </p:nvSpPr>
          <p:spPr>
            <a:xfrm>
              <a:off x="564675" y="1732300"/>
              <a:ext cx="465200" cy="272175"/>
            </a:xfrm>
            <a:custGeom>
              <a:avLst/>
              <a:gdLst/>
              <a:ahLst/>
              <a:cxnLst/>
              <a:rect l="0" t="0" r="0" b="0"/>
              <a:pathLst>
                <a:path w="18608" h="10887" fill="none" extrusionOk="0">
                  <a:moveTo>
                    <a:pt x="13493" y="7209"/>
                  </a:moveTo>
                  <a:lnTo>
                    <a:pt x="18608" y="10887"/>
                  </a:lnTo>
                  <a:lnTo>
                    <a:pt x="18608" y="10887"/>
                  </a:lnTo>
                  <a:lnTo>
                    <a:pt x="18608" y="10814"/>
                  </a:lnTo>
                  <a:lnTo>
                    <a:pt x="18608" y="0"/>
                  </a:lnTo>
                  <a:lnTo>
                    <a:pt x="9450" y="6625"/>
                  </a:lnTo>
                  <a:lnTo>
                    <a:pt x="9450" y="6625"/>
                  </a:lnTo>
                  <a:lnTo>
                    <a:pt x="9377" y="6673"/>
                  </a:lnTo>
                  <a:lnTo>
                    <a:pt x="9304" y="6673"/>
                  </a:lnTo>
                  <a:lnTo>
                    <a:pt x="9304" y="6673"/>
                  </a:lnTo>
                  <a:lnTo>
                    <a:pt x="9231" y="6673"/>
                  </a:lnTo>
                  <a:lnTo>
                    <a:pt x="9158" y="6625"/>
                  </a:lnTo>
                  <a:lnTo>
                    <a:pt x="1" y="0"/>
                  </a:lnTo>
                  <a:lnTo>
                    <a:pt x="1" y="10814"/>
                  </a:lnTo>
                  <a:lnTo>
                    <a:pt x="1" y="10814"/>
                  </a:lnTo>
                  <a:lnTo>
                    <a:pt x="1" y="10887"/>
                  </a:lnTo>
                  <a:lnTo>
                    <a:pt x="5115" y="7209"/>
                  </a:lnTo>
                </a:path>
              </a:pathLst>
            </a:custGeom>
            <a:noFill/>
            <a:ln w="12700" cap="rnd" cmpd="sng">
              <a:solidFill>
                <a:srgbClr val="1C2674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24" name="Shape 475"/>
            <p:cNvSpPr/>
            <p:nvPr/>
          </p:nvSpPr>
          <p:spPr>
            <a:xfrm>
              <a:off x="572600" y="2014200"/>
              <a:ext cx="449375" cy="625"/>
            </a:xfrm>
            <a:custGeom>
              <a:avLst/>
              <a:gdLst/>
              <a:ahLst/>
              <a:cxnLst/>
              <a:rect l="0" t="0" r="0" b="0"/>
              <a:pathLst>
                <a:path w="17975" h="25" fill="none" extrusionOk="0">
                  <a:moveTo>
                    <a:pt x="0" y="0"/>
                  </a:moveTo>
                  <a:lnTo>
                    <a:pt x="0" y="0"/>
                  </a:lnTo>
                  <a:lnTo>
                    <a:pt x="98" y="25"/>
                  </a:lnTo>
                  <a:lnTo>
                    <a:pt x="171" y="25"/>
                  </a:lnTo>
                  <a:lnTo>
                    <a:pt x="17804" y="25"/>
                  </a:lnTo>
                  <a:lnTo>
                    <a:pt x="17804" y="25"/>
                  </a:lnTo>
                  <a:lnTo>
                    <a:pt x="17877" y="25"/>
                  </a:lnTo>
                  <a:lnTo>
                    <a:pt x="17974" y="0"/>
                  </a:lnTo>
                </a:path>
              </a:pathLst>
            </a:custGeom>
            <a:noFill/>
            <a:ln w="12700" cap="rnd" cmpd="sng">
              <a:solidFill>
                <a:srgbClr val="1C2674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</p:grpSp>
      <p:grpSp>
        <p:nvGrpSpPr>
          <p:cNvPr id="25" name="Shape 630"/>
          <p:cNvGrpSpPr/>
          <p:nvPr/>
        </p:nvGrpSpPr>
        <p:grpSpPr>
          <a:xfrm>
            <a:off x="1714696" y="3872514"/>
            <a:ext cx="332904" cy="306337"/>
            <a:chOff x="5941025" y="3634400"/>
            <a:chExt cx="467650" cy="467650"/>
          </a:xfrm>
        </p:grpSpPr>
        <p:sp>
          <p:nvSpPr>
            <p:cNvPr id="26" name="Shape 631"/>
            <p:cNvSpPr/>
            <p:nvPr/>
          </p:nvSpPr>
          <p:spPr>
            <a:xfrm>
              <a:off x="5941025" y="3634400"/>
              <a:ext cx="467650" cy="467650"/>
            </a:xfrm>
            <a:custGeom>
              <a:avLst/>
              <a:gdLst/>
              <a:ahLst/>
              <a:cxnLst/>
              <a:rect l="0" t="0" r="0" b="0"/>
              <a:pathLst>
                <a:path w="18706" h="18706" fill="none" extrusionOk="0">
                  <a:moveTo>
                    <a:pt x="9353" y="1"/>
                  </a:moveTo>
                  <a:lnTo>
                    <a:pt x="9353" y="1"/>
                  </a:lnTo>
                  <a:lnTo>
                    <a:pt x="8866" y="25"/>
                  </a:lnTo>
                  <a:lnTo>
                    <a:pt x="8403" y="50"/>
                  </a:lnTo>
                  <a:lnTo>
                    <a:pt x="7940" y="123"/>
                  </a:lnTo>
                  <a:lnTo>
                    <a:pt x="7478" y="196"/>
                  </a:lnTo>
                  <a:lnTo>
                    <a:pt x="7015" y="293"/>
                  </a:lnTo>
                  <a:lnTo>
                    <a:pt x="6577" y="439"/>
                  </a:lnTo>
                  <a:lnTo>
                    <a:pt x="6138" y="585"/>
                  </a:lnTo>
                  <a:lnTo>
                    <a:pt x="5724" y="732"/>
                  </a:lnTo>
                  <a:lnTo>
                    <a:pt x="5310" y="926"/>
                  </a:lnTo>
                  <a:lnTo>
                    <a:pt x="4896" y="1146"/>
                  </a:lnTo>
                  <a:lnTo>
                    <a:pt x="4506" y="1365"/>
                  </a:lnTo>
                  <a:lnTo>
                    <a:pt x="4117" y="1608"/>
                  </a:lnTo>
                  <a:lnTo>
                    <a:pt x="3751" y="1876"/>
                  </a:lnTo>
                  <a:lnTo>
                    <a:pt x="3410" y="2144"/>
                  </a:lnTo>
                  <a:lnTo>
                    <a:pt x="3069" y="2436"/>
                  </a:lnTo>
                  <a:lnTo>
                    <a:pt x="2753" y="2753"/>
                  </a:lnTo>
                  <a:lnTo>
                    <a:pt x="2436" y="3070"/>
                  </a:lnTo>
                  <a:lnTo>
                    <a:pt x="2144" y="3411"/>
                  </a:lnTo>
                  <a:lnTo>
                    <a:pt x="1876" y="3752"/>
                  </a:lnTo>
                  <a:lnTo>
                    <a:pt x="1608" y="4117"/>
                  </a:lnTo>
                  <a:lnTo>
                    <a:pt x="1365" y="4507"/>
                  </a:lnTo>
                  <a:lnTo>
                    <a:pt x="1145" y="4896"/>
                  </a:lnTo>
                  <a:lnTo>
                    <a:pt x="926" y="5310"/>
                  </a:lnTo>
                  <a:lnTo>
                    <a:pt x="731" y="5724"/>
                  </a:lnTo>
                  <a:lnTo>
                    <a:pt x="585" y="6138"/>
                  </a:lnTo>
                  <a:lnTo>
                    <a:pt x="439" y="6577"/>
                  </a:lnTo>
                  <a:lnTo>
                    <a:pt x="293" y="7015"/>
                  </a:lnTo>
                  <a:lnTo>
                    <a:pt x="196" y="7478"/>
                  </a:lnTo>
                  <a:lnTo>
                    <a:pt x="123" y="7941"/>
                  </a:lnTo>
                  <a:lnTo>
                    <a:pt x="49" y="8403"/>
                  </a:lnTo>
                  <a:lnTo>
                    <a:pt x="25" y="8866"/>
                  </a:lnTo>
                  <a:lnTo>
                    <a:pt x="1" y="9353"/>
                  </a:lnTo>
                  <a:lnTo>
                    <a:pt x="1" y="9353"/>
                  </a:lnTo>
                  <a:lnTo>
                    <a:pt x="25" y="9840"/>
                  </a:lnTo>
                  <a:lnTo>
                    <a:pt x="49" y="10303"/>
                  </a:lnTo>
                  <a:lnTo>
                    <a:pt x="123" y="10766"/>
                  </a:lnTo>
                  <a:lnTo>
                    <a:pt x="196" y="11229"/>
                  </a:lnTo>
                  <a:lnTo>
                    <a:pt x="293" y="11691"/>
                  </a:lnTo>
                  <a:lnTo>
                    <a:pt x="439" y="12130"/>
                  </a:lnTo>
                  <a:lnTo>
                    <a:pt x="585" y="12568"/>
                  </a:lnTo>
                  <a:lnTo>
                    <a:pt x="731" y="12982"/>
                  </a:lnTo>
                  <a:lnTo>
                    <a:pt x="926" y="13396"/>
                  </a:lnTo>
                  <a:lnTo>
                    <a:pt x="1145" y="13810"/>
                  </a:lnTo>
                  <a:lnTo>
                    <a:pt x="1365" y="14200"/>
                  </a:lnTo>
                  <a:lnTo>
                    <a:pt x="1608" y="14590"/>
                  </a:lnTo>
                  <a:lnTo>
                    <a:pt x="1876" y="14955"/>
                  </a:lnTo>
                  <a:lnTo>
                    <a:pt x="2144" y="15296"/>
                  </a:lnTo>
                  <a:lnTo>
                    <a:pt x="2436" y="15637"/>
                  </a:lnTo>
                  <a:lnTo>
                    <a:pt x="2753" y="15953"/>
                  </a:lnTo>
                  <a:lnTo>
                    <a:pt x="3069" y="16270"/>
                  </a:lnTo>
                  <a:lnTo>
                    <a:pt x="3410" y="16562"/>
                  </a:lnTo>
                  <a:lnTo>
                    <a:pt x="3751" y="16830"/>
                  </a:lnTo>
                  <a:lnTo>
                    <a:pt x="4117" y="17098"/>
                  </a:lnTo>
                  <a:lnTo>
                    <a:pt x="4506" y="17342"/>
                  </a:lnTo>
                  <a:lnTo>
                    <a:pt x="4896" y="17561"/>
                  </a:lnTo>
                  <a:lnTo>
                    <a:pt x="5310" y="17780"/>
                  </a:lnTo>
                  <a:lnTo>
                    <a:pt x="5724" y="17975"/>
                  </a:lnTo>
                  <a:lnTo>
                    <a:pt x="6138" y="18121"/>
                  </a:lnTo>
                  <a:lnTo>
                    <a:pt x="6577" y="18267"/>
                  </a:lnTo>
                  <a:lnTo>
                    <a:pt x="7015" y="18413"/>
                  </a:lnTo>
                  <a:lnTo>
                    <a:pt x="7478" y="18511"/>
                  </a:lnTo>
                  <a:lnTo>
                    <a:pt x="7940" y="18584"/>
                  </a:lnTo>
                  <a:lnTo>
                    <a:pt x="8403" y="18657"/>
                  </a:lnTo>
                  <a:lnTo>
                    <a:pt x="8866" y="18681"/>
                  </a:lnTo>
                  <a:lnTo>
                    <a:pt x="9353" y="18706"/>
                  </a:lnTo>
                  <a:lnTo>
                    <a:pt x="9353" y="18706"/>
                  </a:lnTo>
                  <a:lnTo>
                    <a:pt x="9840" y="18681"/>
                  </a:lnTo>
                  <a:lnTo>
                    <a:pt x="10303" y="18657"/>
                  </a:lnTo>
                  <a:lnTo>
                    <a:pt x="10766" y="18584"/>
                  </a:lnTo>
                  <a:lnTo>
                    <a:pt x="11228" y="18511"/>
                  </a:lnTo>
                  <a:lnTo>
                    <a:pt x="11691" y="18413"/>
                  </a:lnTo>
                  <a:lnTo>
                    <a:pt x="12130" y="18267"/>
                  </a:lnTo>
                  <a:lnTo>
                    <a:pt x="12568" y="18121"/>
                  </a:lnTo>
                  <a:lnTo>
                    <a:pt x="12982" y="17975"/>
                  </a:lnTo>
                  <a:lnTo>
                    <a:pt x="13396" y="17780"/>
                  </a:lnTo>
                  <a:lnTo>
                    <a:pt x="13810" y="17561"/>
                  </a:lnTo>
                  <a:lnTo>
                    <a:pt x="14200" y="17342"/>
                  </a:lnTo>
                  <a:lnTo>
                    <a:pt x="14589" y="17098"/>
                  </a:lnTo>
                  <a:lnTo>
                    <a:pt x="14955" y="16830"/>
                  </a:lnTo>
                  <a:lnTo>
                    <a:pt x="15296" y="16562"/>
                  </a:lnTo>
                  <a:lnTo>
                    <a:pt x="15637" y="16270"/>
                  </a:lnTo>
                  <a:lnTo>
                    <a:pt x="15953" y="15953"/>
                  </a:lnTo>
                  <a:lnTo>
                    <a:pt x="16270" y="15637"/>
                  </a:lnTo>
                  <a:lnTo>
                    <a:pt x="16562" y="15296"/>
                  </a:lnTo>
                  <a:lnTo>
                    <a:pt x="16830" y="14955"/>
                  </a:lnTo>
                  <a:lnTo>
                    <a:pt x="17098" y="14590"/>
                  </a:lnTo>
                  <a:lnTo>
                    <a:pt x="17341" y="14200"/>
                  </a:lnTo>
                  <a:lnTo>
                    <a:pt x="17561" y="13810"/>
                  </a:lnTo>
                  <a:lnTo>
                    <a:pt x="17780" y="13396"/>
                  </a:lnTo>
                  <a:lnTo>
                    <a:pt x="17975" y="12982"/>
                  </a:lnTo>
                  <a:lnTo>
                    <a:pt x="18121" y="12568"/>
                  </a:lnTo>
                  <a:lnTo>
                    <a:pt x="18267" y="12130"/>
                  </a:lnTo>
                  <a:lnTo>
                    <a:pt x="18413" y="11691"/>
                  </a:lnTo>
                  <a:lnTo>
                    <a:pt x="18511" y="11229"/>
                  </a:lnTo>
                  <a:lnTo>
                    <a:pt x="18584" y="10766"/>
                  </a:lnTo>
                  <a:lnTo>
                    <a:pt x="18657" y="10303"/>
                  </a:lnTo>
                  <a:lnTo>
                    <a:pt x="18681" y="9840"/>
                  </a:lnTo>
                  <a:lnTo>
                    <a:pt x="18705" y="9353"/>
                  </a:lnTo>
                  <a:lnTo>
                    <a:pt x="18705" y="9353"/>
                  </a:lnTo>
                  <a:lnTo>
                    <a:pt x="18681" y="8866"/>
                  </a:lnTo>
                  <a:lnTo>
                    <a:pt x="18657" y="8403"/>
                  </a:lnTo>
                  <a:lnTo>
                    <a:pt x="18584" y="7941"/>
                  </a:lnTo>
                  <a:lnTo>
                    <a:pt x="18511" y="7478"/>
                  </a:lnTo>
                  <a:lnTo>
                    <a:pt x="18413" y="7015"/>
                  </a:lnTo>
                  <a:lnTo>
                    <a:pt x="18267" y="6577"/>
                  </a:lnTo>
                  <a:lnTo>
                    <a:pt x="18121" y="6138"/>
                  </a:lnTo>
                  <a:lnTo>
                    <a:pt x="17975" y="5724"/>
                  </a:lnTo>
                  <a:lnTo>
                    <a:pt x="17780" y="5310"/>
                  </a:lnTo>
                  <a:lnTo>
                    <a:pt x="17561" y="4896"/>
                  </a:lnTo>
                  <a:lnTo>
                    <a:pt x="17341" y="4507"/>
                  </a:lnTo>
                  <a:lnTo>
                    <a:pt x="17098" y="4117"/>
                  </a:lnTo>
                  <a:lnTo>
                    <a:pt x="16830" y="3752"/>
                  </a:lnTo>
                  <a:lnTo>
                    <a:pt x="16562" y="3411"/>
                  </a:lnTo>
                  <a:lnTo>
                    <a:pt x="16270" y="3070"/>
                  </a:lnTo>
                  <a:lnTo>
                    <a:pt x="15953" y="2753"/>
                  </a:lnTo>
                  <a:lnTo>
                    <a:pt x="15637" y="2436"/>
                  </a:lnTo>
                  <a:lnTo>
                    <a:pt x="15296" y="2144"/>
                  </a:lnTo>
                  <a:lnTo>
                    <a:pt x="14955" y="1876"/>
                  </a:lnTo>
                  <a:lnTo>
                    <a:pt x="14589" y="1608"/>
                  </a:lnTo>
                  <a:lnTo>
                    <a:pt x="14200" y="1365"/>
                  </a:lnTo>
                  <a:lnTo>
                    <a:pt x="13810" y="1146"/>
                  </a:lnTo>
                  <a:lnTo>
                    <a:pt x="13396" y="926"/>
                  </a:lnTo>
                  <a:lnTo>
                    <a:pt x="12982" y="732"/>
                  </a:lnTo>
                  <a:lnTo>
                    <a:pt x="12568" y="585"/>
                  </a:lnTo>
                  <a:lnTo>
                    <a:pt x="12130" y="439"/>
                  </a:lnTo>
                  <a:lnTo>
                    <a:pt x="11691" y="293"/>
                  </a:lnTo>
                  <a:lnTo>
                    <a:pt x="11228" y="196"/>
                  </a:lnTo>
                  <a:lnTo>
                    <a:pt x="10766" y="123"/>
                  </a:lnTo>
                  <a:lnTo>
                    <a:pt x="10303" y="50"/>
                  </a:lnTo>
                  <a:lnTo>
                    <a:pt x="9840" y="25"/>
                  </a:lnTo>
                  <a:lnTo>
                    <a:pt x="9353" y="1"/>
                  </a:lnTo>
                  <a:lnTo>
                    <a:pt x="9353" y="1"/>
                  </a:lnTo>
                </a:path>
              </a:pathLst>
            </a:custGeom>
            <a:noFill/>
            <a:ln w="12700" cap="rnd" cmpd="sng">
              <a:solidFill>
                <a:srgbClr val="1C2674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27" name="Shape 632"/>
            <p:cNvSpPr/>
            <p:nvPr/>
          </p:nvSpPr>
          <p:spPr>
            <a:xfrm>
              <a:off x="6211975" y="3753150"/>
              <a:ext cx="19525" cy="18900"/>
            </a:xfrm>
            <a:custGeom>
              <a:avLst/>
              <a:gdLst/>
              <a:ahLst/>
              <a:cxnLst/>
              <a:rect l="0" t="0" r="0" b="0"/>
              <a:pathLst>
                <a:path w="781" h="756" fill="none" extrusionOk="0">
                  <a:moveTo>
                    <a:pt x="585" y="0"/>
                  </a:moveTo>
                  <a:lnTo>
                    <a:pt x="585" y="0"/>
                  </a:lnTo>
                  <a:lnTo>
                    <a:pt x="658" y="24"/>
                  </a:lnTo>
                  <a:lnTo>
                    <a:pt x="707" y="49"/>
                  </a:lnTo>
                  <a:lnTo>
                    <a:pt x="756" y="122"/>
                  </a:lnTo>
                  <a:lnTo>
                    <a:pt x="780" y="195"/>
                  </a:lnTo>
                  <a:lnTo>
                    <a:pt x="780" y="195"/>
                  </a:lnTo>
                  <a:lnTo>
                    <a:pt x="756" y="268"/>
                  </a:lnTo>
                  <a:lnTo>
                    <a:pt x="707" y="390"/>
                  </a:lnTo>
                  <a:lnTo>
                    <a:pt x="658" y="487"/>
                  </a:lnTo>
                  <a:lnTo>
                    <a:pt x="585" y="560"/>
                  </a:lnTo>
                  <a:lnTo>
                    <a:pt x="585" y="560"/>
                  </a:lnTo>
                  <a:lnTo>
                    <a:pt x="488" y="633"/>
                  </a:lnTo>
                  <a:lnTo>
                    <a:pt x="390" y="706"/>
                  </a:lnTo>
                  <a:lnTo>
                    <a:pt x="293" y="755"/>
                  </a:lnTo>
                  <a:lnTo>
                    <a:pt x="196" y="755"/>
                  </a:lnTo>
                  <a:lnTo>
                    <a:pt x="196" y="755"/>
                  </a:lnTo>
                  <a:lnTo>
                    <a:pt x="122" y="755"/>
                  </a:lnTo>
                  <a:lnTo>
                    <a:pt x="74" y="706"/>
                  </a:lnTo>
                  <a:lnTo>
                    <a:pt x="25" y="633"/>
                  </a:lnTo>
                  <a:lnTo>
                    <a:pt x="1" y="560"/>
                  </a:lnTo>
                  <a:lnTo>
                    <a:pt x="1" y="560"/>
                  </a:lnTo>
                  <a:lnTo>
                    <a:pt x="25" y="487"/>
                  </a:lnTo>
                  <a:lnTo>
                    <a:pt x="74" y="390"/>
                  </a:lnTo>
                  <a:lnTo>
                    <a:pt x="122" y="268"/>
                  </a:lnTo>
                  <a:lnTo>
                    <a:pt x="196" y="195"/>
                  </a:lnTo>
                  <a:lnTo>
                    <a:pt x="196" y="195"/>
                  </a:lnTo>
                  <a:lnTo>
                    <a:pt x="293" y="122"/>
                  </a:lnTo>
                  <a:lnTo>
                    <a:pt x="390" y="49"/>
                  </a:lnTo>
                  <a:lnTo>
                    <a:pt x="488" y="24"/>
                  </a:lnTo>
                  <a:lnTo>
                    <a:pt x="585" y="0"/>
                  </a:lnTo>
                  <a:lnTo>
                    <a:pt x="585" y="0"/>
                  </a:lnTo>
                </a:path>
              </a:pathLst>
            </a:custGeom>
            <a:noFill/>
            <a:ln w="12700" cap="rnd" cmpd="sng">
              <a:solidFill>
                <a:srgbClr val="1C2674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28" name="Shape 633"/>
            <p:cNvSpPr/>
            <p:nvPr/>
          </p:nvSpPr>
          <p:spPr>
            <a:xfrm>
              <a:off x="5943475" y="3695900"/>
              <a:ext cx="177800" cy="351350"/>
            </a:xfrm>
            <a:custGeom>
              <a:avLst/>
              <a:gdLst/>
              <a:ahLst/>
              <a:cxnLst/>
              <a:rect l="0" t="0" r="0" b="0"/>
              <a:pathLst>
                <a:path w="7112" h="14054" fill="none" extrusionOk="0">
                  <a:moveTo>
                    <a:pt x="2582" y="780"/>
                  </a:moveTo>
                  <a:lnTo>
                    <a:pt x="2582" y="780"/>
                  </a:lnTo>
                  <a:lnTo>
                    <a:pt x="2752" y="780"/>
                  </a:lnTo>
                  <a:lnTo>
                    <a:pt x="2752" y="780"/>
                  </a:lnTo>
                  <a:lnTo>
                    <a:pt x="2996" y="780"/>
                  </a:lnTo>
                  <a:lnTo>
                    <a:pt x="3215" y="829"/>
                  </a:lnTo>
                  <a:lnTo>
                    <a:pt x="3386" y="878"/>
                  </a:lnTo>
                  <a:lnTo>
                    <a:pt x="3507" y="951"/>
                  </a:lnTo>
                  <a:lnTo>
                    <a:pt x="3507" y="951"/>
                  </a:lnTo>
                  <a:lnTo>
                    <a:pt x="3605" y="1024"/>
                  </a:lnTo>
                  <a:lnTo>
                    <a:pt x="3702" y="1048"/>
                  </a:lnTo>
                  <a:lnTo>
                    <a:pt x="3800" y="1024"/>
                  </a:lnTo>
                  <a:lnTo>
                    <a:pt x="3897" y="951"/>
                  </a:lnTo>
                  <a:lnTo>
                    <a:pt x="3897" y="951"/>
                  </a:lnTo>
                  <a:lnTo>
                    <a:pt x="3970" y="878"/>
                  </a:lnTo>
                  <a:lnTo>
                    <a:pt x="4092" y="829"/>
                  </a:lnTo>
                  <a:lnTo>
                    <a:pt x="4189" y="780"/>
                  </a:lnTo>
                  <a:lnTo>
                    <a:pt x="4262" y="780"/>
                  </a:lnTo>
                  <a:lnTo>
                    <a:pt x="4262" y="780"/>
                  </a:lnTo>
                  <a:lnTo>
                    <a:pt x="4384" y="731"/>
                  </a:lnTo>
                  <a:lnTo>
                    <a:pt x="4506" y="658"/>
                  </a:lnTo>
                  <a:lnTo>
                    <a:pt x="4676" y="537"/>
                  </a:lnTo>
                  <a:lnTo>
                    <a:pt x="4847" y="390"/>
                  </a:lnTo>
                  <a:lnTo>
                    <a:pt x="4847" y="390"/>
                  </a:lnTo>
                  <a:lnTo>
                    <a:pt x="5042" y="244"/>
                  </a:lnTo>
                  <a:lnTo>
                    <a:pt x="5285" y="123"/>
                  </a:lnTo>
                  <a:lnTo>
                    <a:pt x="5529" y="49"/>
                  </a:lnTo>
                  <a:lnTo>
                    <a:pt x="5797" y="1"/>
                  </a:lnTo>
                  <a:lnTo>
                    <a:pt x="5797" y="1"/>
                  </a:lnTo>
                  <a:lnTo>
                    <a:pt x="5894" y="25"/>
                  </a:lnTo>
                  <a:lnTo>
                    <a:pt x="5992" y="49"/>
                  </a:lnTo>
                  <a:lnTo>
                    <a:pt x="6040" y="74"/>
                  </a:lnTo>
                  <a:lnTo>
                    <a:pt x="6089" y="123"/>
                  </a:lnTo>
                  <a:lnTo>
                    <a:pt x="6089" y="171"/>
                  </a:lnTo>
                  <a:lnTo>
                    <a:pt x="6089" y="244"/>
                  </a:lnTo>
                  <a:lnTo>
                    <a:pt x="6040" y="317"/>
                  </a:lnTo>
                  <a:lnTo>
                    <a:pt x="5992" y="390"/>
                  </a:lnTo>
                  <a:lnTo>
                    <a:pt x="5992" y="390"/>
                  </a:lnTo>
                  <a:lnTo>
                    <a:pt x="5845" y="561"/>
                  </a:lnTo>
                  <a:lnTo>
                    <a:pt x="5772" y="707"/>
                  </a:lnTo>
                  <a:lnTo>
                    <a:pt x="5748" y="853"/>
                  </a:lnTo>
                  <a:lnTo>
                    <a:pt x="5772" y="926"/>
                  </a:lnTo>
                  <a:lnTo>
                    <a:pt x="5797" y="951"/>
                  </a:lnTo>
                  <a:lnTo>
                    <a:pt x="5797" y="951"/>
                  </a:lnTo>
                  <a:lnTo>
                    <a:pt x="5870" y="1048"/>
                  </a:lnTo>
                  <a:lnTo>
                    <a:pt x="5918" y="1145"/>
                  </a:lnTo>
                  <a:lnTo>
                    <a:pt x="5967" y="1243"/>
                  </a:lnTo>
                  <a:lnTo>
                    <a:pt x="5992" y="1340"/>
                  </a:lnTo>
                  <a:lnTo>
                    <a:pt x="5992" y="1340"/>
                  </a:lnTo>
                  <a:lnTo>
                    <a:pt x="5967" y="1438"/>
                  </a:lnTo>
                  <a:lnTo>
                    <a:pt x="5918" y="1535"/>
                  </a:lnTo>
                  <a:lnTo>
                    <a:pt x="5870" y="1633"/>
                  </a:lnTo>
                  <a:lnTo>
                    <a:pt x="5797" y="1730"/>
                  </a:lnTo>
                  <a:lnTo>
                    <a:pt x="5797" y="1730"/>
                  </a:lnTo>
                  <a:lnTo>
                    <a:pt x="5748" y="1754"/>
                  </a:lnTo>
                  <a:lnTo>
                    <a:pt x="5699" y="1754"/>
                  </a:lnTo>
                  <a:lnTo>
                    <a:pt x="5553" y="1754"/>
                  </a:lnTo>
                  <a:lnTo>
                    <a:pt x="5383" y="1657"/>
                  </a:lnTo>
                  <a:lnTo>
                    <a:pt x="5212" y="1535"/>
                  </a:lnTo>
                  <a:lnTo>
                    <a:pt x="5212" y="1535"/>
                  </a:lnTo>
                  <a:lnTo>
                    <a:pt x="5066" y="1389"/>
                  </a:lnTo>
                  <a:lnTo>
                    <a:pt x="4896" y="1316"/>
                  </a:lnTo>
                  <a:lnTo>
                    <a:pt x="4749" y="1292"/>
                  </a:lnTo>
                  <a:lnTo>
                    <a:pt x="4701" y="1316"/>
                  </a:lnTo>
                  <a:lnTo>
                    <a:pt x="4652" y="1340"/>
                  </a:lnTo>
                  <a:lnTo>
                    <a:pt x="4652" y="1340"/>
                  </a:lnTo>
                  <a:lnTo>
                    <a:pt x="4555" y="1413"/>
                  </a:lnTo>
                  <a:lnTo>
                    <a:pt x="4457" y="1486"/>
                  </a:lnTo>
                  <a:lnTo>
                    <a:pt x="4360" y="1511"/>
                  </a:lnTo>
                  <a:lnTo>
                    <a:pt x="4262" y="1535"/>
                  </a:lnTo>
                  <a:lnTo>
                    <a:pt x="4262" y="1535"/>
                  </a:lnTo>
                  <a:lnTo>
                    <a:pt x="4116" y="1559"/>
                  </a:lnTo>
                  <a:lnTo>
                    <a:pt x="4043" y="1584"/>
                  </a:lnTo>
                  <a:lnTo>
                    <a:pt x="3994" y="1633"/>
                  </a:lnTo>
                  <a:lnTo>
                    <a:pt x="3994" y="1633"/>
                  </a:lnTo>
                  <a:lnTo>
                    <a:pt x="3946" y="1657"/>
                  </a:lnTo>
                  <a:lnTo>
                    <a:pt x="3873" y="1681"/>
                  </a:lnTo>
                  <a:lnTo>
                    <a:pt x="3702" y="1730"/>
                  </a:lnTo>
                  <a:lnTo>
                    <a:pt x="3702" y="1730"/>
                  </a:lnTo>
                  <a:lnTo>
                    <a:pt x="3605" y="1730"/>
                  </a:lnTo>
                  <a:lnTo>
                    <a:pt x="3507" y="1779"/>
                  </a:lnTo>
                  <a:lnTo>
                    <a:pt x="3410" y="1827"/>
                  </a:lnTo>
                  <a:lnTo>
                    <a:pt x="3312" y="1900"/>
                  </a:lnTo>
                  <a:lnTo>
                    <a:pt x="3312" y="1900"/>
                  </a:lnTo>
                  <a:lnTo>
                    <a:pt x="3288" y="1949"/>
                  </a:lnTo>
                  <a:lnTo>
                    <a:pt x="3288" y="2022"/>
                  </a:lnTo>
                  <a:lnTo>
                    <a:pt x="3288" y="2144"/>
                  </a:lnTo>
                  <a:lnTo>
                    <a:pt x="3386" y="2314"/>
                  </a:lnTo>
                  <a:lnTo>
                    <a:pt x="3507" y="2485"/>
                  </a:lnTo>
                  <a:lnTo>
                    <a:pt x="3507" y="2485"/>
                  </a:lnTo>
                  <a:lnTo>
                    <a:pt x="3605" y="2558"/>
                  </a:lnTo>
                  <a:lnTo>
                    <a:pt x="3702" y="2582"/>
                  </a:lnTo>
                  <a:lnTo>
                    <a:pt x="3800" y="2607"/>
                  </a:lnTo>
                  <a:lnTo>
                    <a:pt x="3921" y="2607"/>
                  </a:lnTo>
                  <a:lnTo>
                    <a:pt x="4043" y="2582"/>
                  </a:lnTo>
                  <a:lnTo>
                    <a:pt x="4141" y="2534"/>
                  </a:lnTo>
                  <a:lnTo>
                    <a:pt x="4262" y="2461"/>
                  </a:lnTo>
                  <a:lnTo>
                    <a:pt x="4360" y="2388"/>
                  </a:lnTo>
                  <a:lnTo>
                    <a:pt x="4360" y="2388"/>
                  </a:lnTo>
                  <a:lnTo>
                    <a:pt x="4555" y="2193"/>
                  </a:lnTo>
                  <a:lnTo>
                    <a:pt x="4749" y="2047"/>
                  </a:lnTo>
                  <a:lnTo>
                    <a:pt x="4920" y="1949"/>
                  </a:lnTo>
                  <a:lnTo>
                    <a:pt x="5042" y="1900"/>
                  </a:lnTo>
                  <a:lnTo>
                    <a:pt x="5042" y="1900"/>
                  </a:lnTo>
                  <a:lnTo>
                    <a:pt x="5115" y="1925"/>
                  </a:lnTo>
                  <a:lnTo>
                    <a:pt x="5163" y="1974"/>
                  </a:lnTo>
                  <a:lnTo>
                    <a:pt x="5212" y="2022"/>
                  </a:lnTo>
                  <a:lnTo>
                    <a:pt x="5212" y="2095"/>
                  </a:lnTo>
                  <a:lnTo>
                    <a:pt x="5212" y="2095"/>
                  </a:lnTo>
                  <a:lnTo>
                    <a:pt x="5236" y="2168"/>
                  </a:lnTo>
                  <a:lnTo>
                    <a:pt x="5285" y="2241"/>
                  </a:lnTo>
                  <a:lnTo>
                    <a:pt x="5334" y="2266"/>
                  </a:lnTo>
                  <a:lnTo>
                    <a:pt x="5407" y="2290"/>
                  </a:lnTo>
                  <a:lnTo>
                    <a:pt x="5407" y="2290"/>
                  </a:lnTo>
                  <a:lnTo>
                    <a:pt x="5504" y="2314"/>
                  </a:lnTo>
                  <a:lnTo>
                    <a:pt x="5602" y="2339"/>
                  </a:lnTo>
                  <a:lnTo>
                    <a:pt x="5699" y="2412"/>
                  </a:lnTo>
                  <a:lnTo>
                    <a:pt x="5797" y="2485"/>
                  </a:lnTo>
                  <a:lnTo>
                    <a:pt x="5797" y="2485"/>
                  </a:lnTo>
                  <a:lnTo>
                    <a:pt x="5845" y="2558"/>
                  </a:lnTo>
                  <a:lnTo>
                    <a:pt x="5870" y="2680"/>
                  </a:lnTo>
                  <a:lnTo>
                    <a:pt x="5845" y="2777"/>
                  </a:lnTo>
                  <a:lnTo>
                    <a:pt x="5797" y="2850"/>
                  </a:lnTo>
                  <a:lnTo>
                    <a:pt x="5797" y="2850"/>
                  </a:lnTo>
                  <a:lnTo>
                    <a:pt x="5699" y="2923"/>
                  </a:lnTo>
                  <a:lnTo>
                    <a:pt x="5602" y="2996"/>
                  </a:lnTo>
                  <a:lnTo>
                    <a:pt x="5504" y="3045"/>
                  </a:lnTo>
                  <a:lnTo>
                    <a:pt x="5407" y="3045"/>
                  </a:lnTo>
                  <a:lnTo>
                    <a:pt x="5407" y="3045"/>
                  </a:lnTo>
                  <a:lnTo>
                    <a:pt x="5310" y="3069"/>
                  </a:lnTo>
                  <a:lnTo>
                    <a:pt x="5163" y="3167"/>
                  </a:lnTo>
                  <a:lnTo>
                    <a:pt x="4993" y="3289"/>
                  </a:lnTo>
                  <a:lnTo>
                    <a:pt x="4847" y="3435"/>
                  </a:lnTo>
                  <a:lnTo>
                    <a:pt x="4847" y="3435"/>
                  </a:lnTo>
                  <a:lnTo>
                    <a:pt x="4676" y="3581"/>
                  </a:lnTo>
                  <a:lnTo>
                    <a:pt x="4506" y="3703"/>
                  </a:lnTo>
                  <a:lnTo>
                    <a:pt x="4384" y="3776"/>
                  </a:lnTo>
                  <a:lnTo>
                    <a:pt x="4262" y="3800"/>
                  </a:lnTo>
                  <a:lnTo>
                    <a:pt x="4262" y="3800"/>
                  </a:lnTo>
                  <a:lnTo>
                    <a:pt x="4141" y="3849"/>
                  </a:lnTo>
                  <a:lnTo>
                    <a:pt x="3970" y="3971"/>
                  </a:lnTo>
                  <a:lnTo>
                    <a:pt x="3726" y="4165"/>
                  </a:lnTo>
                  <a:lnTo>
                    <a:pt x="3483" y="4409"/>
                  </a:lnTo>
                  <a:lnTo>
                    <a:pt x="3142" y="4750"/>
                  </a:lnTo>
                  <a:lnTo>
                    <a:pt x="3142" y="4750"/>
                  </a:lnTo>
                  <a:lnTo>
                    <a:pt x="3020" y="4847"/>
                  </a:lnTo>
                  <a:lnTo>
                    <a:pt x="2874" y="4969"/>
                  </a:lnTo>
                  <a:lnTo>
                    <a:pt x="2557" y="5164"/>
                  </a:lnTo>
                  <a:lnTo>
                    <a:pt x="2265" y="5286"/>
                  </a:lnTo>
                  <a:lnTo>
                    <a:pt x="2119" y="5310"/>
                  </a:lnTo>
                  <a:lnTo>
                    <a:pt x="1997" y="5335"/>
                  </a:lnTo>
                  <a:lnTo>
                    <a:pt x="1997" y="5335"/>
                  </a:lnTo>
                  <a:lnTo>
                    <a:pt x="1754" y="5335"/>
                  </a:lnTo>
                  <a:lnTo>
                    <a:pt x="1535" y="5383"/>
                  </a:lnTo>
                  <a:lnTo>
                    <a:pt x="1364" y="5456"/>
                  </a:lnTo>
                  <a:lnTo>
                    <a:pt x="1242" y="5529"/>
                  </a:lnTo>
                  <a:lnTo>
                    <a:pt x="1242" y="5529"/>
                  </a:lnTo>
                  <a:lnTo>
                    <a:pt x="1169" y="5602"/>
                  </a:lnTo>
                  <a:lnTo>
                    <a:pt x="1096" y="5700"/>
                  </a:lnTo>
                  <a:lnTo>
                    <a:pt x="1047" y="5797"/>
                  </a:lnTo>
                  <a:lnTo>
                    <a:pt x="1047" y="5895"/>
                  </a:lnTo>
                  <a:lnTo>
                    <a:pt x="1047" y="5895"/>
                  </a:lnTo>
                  <a:lnTo>
                    <a:pt x="1047" y="5992"/>
                  </a:lnTo>
                  <a:lnTo>
                    <a:pt x="1096" y="6090"/>
                  </a:lnTo>
                  <a:lnTo>
                    <a:pt x="1169" y="6187"/>
                  </a:lnTo>
                  <a:lnTo>
                    <a:pt x="1242" y="6284"/>
                  </a:lnTo>
                  <a:lnTo>
                    <a:pt x="1242" y="6284"/>
                  </a:lnTo>
                  <a:lnTo>
                    <a:pt x="1315" y="6357"/>
                  </a:lnTo>
                  <a:lnTo>
                    <a:pt x="1413" y="6406"/>
                  </a:lnTo>
                  <a:lnTo>
                    <a:pt x="1535" y="6455"/>
                  </a:lnTo>
                  <a:lnTo>
                    <a:pt x="1608" y="6455"/>
                  </a:lnTo>
                  <a:lnTo>
                    <a:pt x="1608" y="6455"/>
                  </a:lnTo>
                  <a:lnTo>
                    <a:pt x="1729" y="6504"/>
                  </a:lnTo>
                  <a:lnTo>
                    <a:pt x="1876" y="6601"/>
                  </a:lnTo>
                  <a:lnTo>
                    <a:pt x="2070" y="6747"/>
                  </a:lnTo>
                  <a:lnTo>
                    <a:pt x="2290" y="6942"/>
                  </a:lnTo>
                  <a:lnTo>
                    <a:pt x="2290" y="6942"/>
                  </a:lnTo>
                  <a:lnTo>
                    <a:pt x="2484" y="7137"/>
                  </a:lnTo>
                  <a:lnTo>
                    <a:pt x="2679" y="7283"/>
                  </a:lnTo>
                  <a:lnTo>
                    <a:pt x="2825" y="7380"/>
                  </a:lnTo>
                  <a:lnTo>
                    <a:pt x="2947" y="7405"/>
                  </a:lnTo>
                  <a:lnTo>
                    <a:pt x="2947" y="7405"/>
                  </a:lnTo>
                  <a:lnTo>
                    <a:pt x="3093" y="7380"/>
                  </a:lnTo>
                  <a:lnTo>
                    <a:pt x="3166" y="7356"/>
                  </a:lnTo>
                  <a:lnTo>
                    <a:pt x="3239" y="7332"/>
                  </a:lnTo>
                  <a:lnTo>
                    <a:pt x="3239" y="7332"/>
                  </a:lnTo>
                  <a:lnTo>
                    <a:pt x="3288" y="7283"/>
                  </a:lnTo>
                  <a:lnTo>
                    <a:pt x="3410" y="7259"/>
                  </a:lnTo>
                  <a:lnTo>
                    <a:pt x="3556" y="7234"/>
                  </a:lnTo>
                  <a:lnTo>
                    <a:pt x="3702" y="7234"/>
                  </a:lnTo>
                  <a:lnTo>
                    <a:pt x="3702" y="7234"/>
                  </a:lnTo>
                  <a:lnTo>
                    <a:pt x="3873" y="7234"/>
                  </a:lnTo>
                  <a:lnTo>
                    <a:pt x="4019" y="7283"/>
                  </a:lnTo>
                  <a:lnTo>
                    <a:pt x="4165" y="7332"/>
                  </a:lnTo>
                  <a:lnTo>
                    <a:pt x="4262" y="7429"/>
                  </a:lnTo>
                  <a:lnTo>
                    <a:pt x="4262" y="7429"/>
                  </a:lnTo>
                  <a:lnTo>
                    <a:pt x="4360" y="7502"/>
                  </a:lnTo>
                  <a:lnTo>
                    <a:pt x="4457" y="7551"/>
                  </a:lnTo>
                  <a:lnTo>
                    <a:pt x="4555" y="7600"/>
                  </a:lnTo>
                  <a:lnTo>
                    <a:pt x="4652" y="7600"/>
                  </a:lnTo>
                  <a:lnTo>
                    <a:pt x="4652" y="7600"/>
                  </a:lnTo>
                  <a:lnTo>
                    <a:pt x="4749" y="7648"/>
                  </a:lnTo>
                  <a:lnTo>
                    <a:pt x="4896" y="7721"/>
                  </a:lnTo>
                  <a:lnTo>
                    <a:pt x="5066" y="7843"/>
                  </a:lnTo>
                  <a:lnTo>
                    <a:pt x="5212" y="7989"/>
                  </a:lnTo>
                  <a:lnTo>
                    <a:pt x="5212" y="7989"/>
                  </a:lnTo>
                  <a:lnTo>
                    <a:pt x="5383" y="8135"/>
                  </a:lnTo>
                  <a:lnTo>
                    <a:pt x="5553" y="8257"/>
                  </a:lnTo>
                  <a:lnTo>
                    <a:pt x="5699" y="8330"/>
                  </a:lnTo>
                  <a:lnTo>
                    <a:pt x="5797" y="8355"/>
                  </a:lnTo>
                  <a:lnTo>
                    <a:pt x="5797" y="8355"/>
                  </a:lnTo>
                  <a:lnTo>
                    <a:pt x="5870" y="8379"/>
                  </a:lnTo>
                  <a:lnTo>
                    <a:pt x="5992" y="8428"/>
                  </a:lnTo>
                  <a:lnTo>
                    <a:pt x="6089" y="8476"/>
                  </a:lnTo>
                  <a:lnTo>
                    <a:pt x="6162" y="8549"/>
                  </a:lnTo>
                  <a:lnTo>
                    <a:pt x="6162" y="8549"/>
                  </a:lnTo>
                  <a:lnTo>
                    <a:pt x="6259" y="8622"/>
                  </a:lnTo>
                  <a:lnTo>
                    <a:pt x="6357" y="8695"/>
                  </a:lnTo>
                  <a:lnTo>
                    <a:pt x="6454" y="8720"/>
                  </a:lnTo>
                  <a:lnTo>
                    <a:pt x="6552" y="8744"/>
                  </a:lnTo>
                  <a:lnTo>
                    <a:pt x="6552" y="8744"/>
                  </a:lnTo>
                  <a:lnTo>
                    <a:pt x="6649" y="8769"/>
                  </a:lnTo>
                  <a:lnTo>
                    <a:pt x="6747" y="8793"/>
                  </a:lnTo>
                  <a:lnTo>
                    <a:pt x="6844" y="8866"/>
                  </a:lnTo>
                  <a:lnTo>
                    <a:pt x="6941" y="8939"/>
                  </a:lnTo>
                  <a:lnTo>
                    <a:pt x="6941" y="8939"/>
                  </a:lnTo>
                  <a:lnTo>
                    <a:pt x="7014" y="9036"/>
                  </a:lnTo>
                  <a:lnTo>
                    <a:pt x="7063" y="9134"/>
                  </a:lnTo>
                  <a:lnTo>
                    <a:pt x="7112" y="9231"/>
                  </a:lnTo>
                  <a:lnTo>
                    <a:pt x="7112" y="9304"/>
                  </a:lnTo>
                  <a:lnTo>
                    <a:pt x="7112" y="9304"/>
                  </a:lnTo>
                  <a:lnTo>
                    <a:pt x="7112" y="9402"/>
                  </a:lnTo>
                  <a:lnTo>
                    <a:pt x="7063" y="9499"/>
                  </a:lnTo>
                  <a:lnTo>
                    <a:pt x="7014" y="9597"/>
                  </a:lnTo>
                  <a:lnTo>
                    <a:pt x="6941" y="9694"/>
                  </a:lnTo>
                  <a:lnTo>
                    <a:pt x="6941" y="9694"/>
                  </a:lnTo>
                  <a:lnTo>
                    <a:pt x="6868" y="9791"/>
                  </a:lnTo>
                  <a:lnTo>
                    <a:pt x="6795" y="9889"/>
                  </a:lnTo>
                  <a:lnTo>
                    <a:pt x="6747" y="9986"/>
                  </a:lnTo>
                  <a:lnTo>
                    <a:pt x="6747" y="10084"/>
                  </a:lnTo>
                  <a:lnTo>
                    <a:pt x="6747" y="10084"/>
                  </a:lnTo>
                  <a:lnTo>
                    <a:pt x="6722" y="10181"/>
                  </a:lnTo>
                  <a:lnTo>
                    <a:pt x="6625" y="10327"/>
                  </a:lnTo>
                  <a:lnTo>
                    <a:pt x="6503" y="10473"/>
                  </a:lnTo>
                  <a:lnTo>
                    <a:pt x="6357" y="10644"/>
                  </a:lnTo>
                  <a:lnTo>
                    <a:pt x="6357" y="10644"/>
                  </a:lnTo>
                  <a:lnTo>
                    <a:pt x="6211" y="10814"/>
                  </a:lnTo>
                  <a:lnTo>
                    <a:pt x="6089" y="10961"/>
                  </a:lnTo>
                  <a:lnTo>
                    <a:pt x="6016" y="11107"/>
                  </a:lnTo>
                  <a:lnTo>
                    <a:pt x="5992" y="11204"/>
                  </a:lnTo>
                  <a:lnTo>
                    <a:pt x="5992" y="11204"/>
                  </a:lnTo>
                  <a:lnTo>
                    <a:pt x="5943" y="11326"/>
                  </a:lnTo>
                  <a:lnTo>
                    <a:pt x="5870" y="11472"/>
                  </a:lnTo>
                  <a:lnTo>
                    <a:pt x="5748" y="11618"/>
                  </a:lnTo>
                  <a:lnTo>
                    <a:pt x="5602" y="11789"/>
                  </a:lnTo>
                  <a:lnTo>
                    <a:pt x="5602" y="11789"/>
                  </a:lnTo>
                  <a:lnTo>
                    <a:pt x="5456" y="11935"/>
                  </a:lnTo>
                  <a:lnTo>
                    <a:pt x="5334" y="12105"/>
                  </a:lnTo>
                  <a:lnTo>
                    <a:pt x="5261" y="12251"/>
                  </a:lnTo>
                  <a:lnTo>
                    <a:pt x="5212" y="12349"/>
                  </a:lnTo>
                  <a:lnTo>
                    <a:pt x="5212" y="12349"/>
                  </a:lnTo>
                  <a:lnTo>
                    <a:pt x="5188" y="12446"/>
                  </a:lnTo>
                  <a:lnTo>
                    <a:pt x="5139" y="12568"/>
                  </a:lnTo>
                  <a:lnTo>
                    <a:pt x="5042" y="12714"/>
                  </a:lnTo>
                  <a:lnTo>
                    <a:pt x="4944" y="12836"/>
                  </a:lnTo>
                  <a:lnTo>
                    <a:pt x="4944" y="12836"/>
                  </a:lnTo>
                  <a:lnTo>
                    <a:pt x="4822" y="12958"/>
                  </a:lnTo>
                  <a:lnTo>
                    <a:pt x="4725" y="13079"/>
                  </a:lnTo>
                  <a:lnTo>
                    <a:pt x="4676" y="13201"/>
                  </a:lnTo>
                  <a:lnTo>
                    <a:pt x="4652" y="13299"/>
                  </a:lnTo>
                  <a:lnTo>
                    <a:pt x="4652" y="13299"/>
                  </a:lnTo>
                  <a:lnTo>
                    <a:pt x="4676" y="13469"/>
                  </a:lnTo>
                  <a:lnTo>
                    <a:pt x="4701" y="13542"/>
                  </a:lnTo>
                  <a:lnTo>
                    <a:pt x="4749" y="13591"/>
                  </a:lnTo>
                  <a:lnTo>
                    <a:pt x="4749" y="13591"/>
                  </a:lnTo>
                  <a:lnTo>
                    <a:pt x="4774" y="13640"/>
                  </a:lnTo>
                  <a:lnTo>
                    <a:pt x="4822" y="13713"/>
                  </a:lnTo>
                  <a:lnTo>
                    <a:pt x="4847" y="13883"/>
                  </a:lnTo>
                  <a:lnTo>
                    <a:pt x="4847" y="13883"/>
                  </a:lnTo>
                  <a:lnTo>
                    <a:pt x="4822" y="13956"/>
                  </a:lnTo>
                  <a:lnTo>
                    <a:pt x="4774" y="14005"/>
                  </a:lnTo>
                  <a:lnTo>
                    <a:pt x="4725" y="14054"/>
                  </a:lnTo>
                  <a:lnTo>
                    <a:pt x="4652" y="14054"/>
                  </a:lnTo>
                  <a:lnTo>
                    <a:pt x="4652" y="14054"/>
                  </a:lnTo>
                  <a:lnTo>
                    <a:pt x="4555" y="14054"/>
                  </a:lnTo>
                  <a:lnTo>
                    <a:pt x="4457" y="14005"/>
                  </a:lnTo>
                  <a:lnTo>
                    <a:pt x="4360" y="13956"/>
                  </a:lnTo>
                  <a:lnTo>
                    <a:pt x="4262" y="13883"/>
                  </a:lnTo>
                  <a:lnTo>
                    <a:pt x="4262" y="13883"/>
                  </a:lnTo>
                  <a:lnTo>
                    <a:pt x="4189" y="13761"/>
                  </a:lnTo>
                  <a:lnTo>
                    <a:pt x="4141" y="13615"/>
                  </a:lnTo>
                  <a:lnTo>
                    <a:pt x="4092" y="13469"/>
                  </a:lnTo>
                  <a:lnTo>
                    <a:pt x="4092" y="13299"/>
                  </a:lnTo>
                  <a:lnTo>
                    <a:pt x="4092" y="13299"/>
                  </a:lnTo>
                  <a:lnTo>
                    <a:pt x="4067" y="13152"/>
                  </a:lnTo>
                  <a:lnTo>
                    <a:pt x="4019" y="12982"/>
                  </a:lnTo>
                  <a:lnTo>
                    <a:pt x="3970" y="12836"/>
                  </a:lnTo>
                  <a:lnTo>
                    <a:pt x="3897" y="12738"/>
                  </a:lnTo>
                  <a:lnTo>
                    <a:pt x="3897" y="12738"/>
                  </a:lnTo>
                  <a:lnTo>
                    <a:pt x="3848" y="12690"/>
                  </a:lnTo>
                  <a:lnTo>
                    <a:pt x="3824" y="12592"/>
                  </a:lnTo>
                  <a:lnTo>
                    <a:pt x="3751" y="12349"/>
                  </a:lnTo>
                  <a:lnTo>
                    <a:pt x="3726" y="12056"/>
                  </a:lnTo>
                  <a:lnTo>
                    <a:pt x="3702" y="11716"/>
                  </a:lnTo>
                  <a:lnTo>
                    <a:pt x="3702" y="11472"/>
                  </a:lnTo>
                  <a:lnTo>
                    <a:pt x="3702" y="11472"/>
                  </a:lnTo>
                  <a:lnTo>
                    <a:pt x="3702" y="11301"/>
                  </a:lnTo>
                  <a:lnTo>
                    <a:pt x="3653" y="11107"/>
                  </a:lnTo>
                  <a:lnTo>
                    <a:pt x="3629" y="10936"/>
                  </a:lnTo>
                  <a:lnTo>
                    <a:pt x="3556" y="10741"/>
                  </a:lnTo>
                  <a:lnTo>
                    <a:pt x="3483" y="10571"/>
                  </a:lnTo>
                  <a:lnTo>
                    <a:pt x="3410" y="10425"/>
                  </a:lnTo>
                  <a:lnTo>
                    <a:pt x="3312" y="10279"/>
                  </a:lnTo>
                  <a:lnTo>
                    <a:pt x="3239" y="10181"/>
                  </a:lnTo>
                  <a:lnTo>
                    <a:pt x="3239" y="10181"/>
                  </a:lnTo>
                  <a:lnTo>
                    <a:pt x="3045" y="9962"/>
                  </a:lnTo>
                  <a:lnTo>
                    <a:pt x="2898" y="9767"/>
                  </a:lnTo>
                  <a:lnTo>
                    <a:pt x="2801" y="9621"/>
                  </a:lnTo>
                  <a:lnTo>
                    <a:pt x="2752" y="9499"/>
                  </a:lnTo>
                  <a:lnTo>
                    <a:pt x="2752" y="9499"/>
                  </a:lnTo>
                  <a:lnTo>
                    <a:pt x="2728" y="9353"/>
                  </a:lnTo>
                  <a:lnTo>
                    <a:pt x="2704" y="9280"/>
                  </a:lnTo>
                  <a:lnTo>
                    <a:pt x="2655" y="9231"/>
                  </a:lnTo>
                  <a:lnTo>
                    <a:pt x="2655" y="9231"/>
                  </a:lnTo>
                  <a:lnTo>
                    <a:pt x="2631" y="9158"/>
                  </a:lnTo>
                  <a:lnTo>
                    <a:pt x="2582" y="9036"/>
                  </a:lnTo>
                  <a:lnTo>
                    <a:pt x="2582" y="8890"/>
                  </a:lnTo>
                  <a:lnTo>
                    <a:pt x="2557" y="8744"/>
                  </a:lnTo>
                  <a:lnTo>
                    <a:pt x="2557" y="8744"/>
                  </a:lnTo>
                  <a:lnTo>
                    <a:pt x="2582" y="8598"/>
                  </a:lnTo>
                  <a:lnTo>
                    <a:pt x="2582" y="8452"/>
                  </a:lnTo>
                  <a:lnTo>
                    <a:pt x="2631" y="8330"/>
                  </a:lnTo>
                  <a:lnTo>
                    <a:pt x="2655" y="8281"/>
                  </a:lnTo>
                  <a:lnTo>
                    <a:pt x="2655" y="8281"/>
                  </a:lnTo>
                  <a:lnTo>
                    <a:pt x="2704" y="8208"/>
                  </a:lnTo>
                  <a:lnTo>
                    <a:pt x="2728" y="8160"/>
                  </a:lnTo>
                  <a:lnTo>
                    <a:pt x="2752" y="7989"/>
                  </a:lnTo>
                  <a:lnTo>
                    <a:pt x="2752" y="7989"/>
                  </a:lnTo>
                  <a:lnTo>
                    <a:pt x="2728" y="7819"/>
                  </a:lnTo>
                  <a:lnTo>
                    <a:pt x="2704" y="7746"/>
                  </a:lnTo>
                  <a:lnTo>
                    <a:pt x="2655" y="7697"/>
                  </a:lnTo>
                  <a:lnTo>
                    <a:pt x="2655" y="7697"/>
                  </a:lnTo>
                  <a:lnTo>
                    <a:pt x="2606" y="7673"/>
                  </a:lnTo>
                  <a:lnTo>
                    <a:pt x="2533" y="7624"/>
                  </a:lnTo>
                  <a:lnTo>
                    <a:pt x="2363" y="7600"/>
                  </a:lnTo>
                  <a:lnTo>
                    <a:pt x="2363" y="7600"/>
                  </a:lnTo>
                  <a:lnTo>
                    <a:pt x="2265" y="7575"/>
                  </a:lnTo>
                  <a:lnTo>
                    <a:pt x="2119" y="7502"/>
                  </a:lnTo>
                  <a:lnTo>
                    <a:pt x="1973" y="7380"/>
                  </a:lnTo>
                  <a:lnTo>
                    <a:pt x="1802" y="7234"/>
                  </a:lnTo>
                  <a:lnTo>
                    <a:pt x="1802" y="7234"/>
                  </a:lnTo>
                  <a:lnTo>
                    <a:pt x="1632" y="7088"/>
                  </a:lnTo>
                  <a:lnTo>
                    <a:pt x="1486" y="6966"/>
                  </a:lnTo>
                  <a:lnTo>
                    <a:pt x="1340" y="6869"/>
                  </a:lnTo>
                  <a:lnTo>
                    <a:pt x="1242" y="6845"/>
                  </a:lnTo>
                  <a:lnTo>
                    <a:pt x="1242" y="6845"/>
                  </a:lnTo>
                  <a:lnTo>
                    <a:pt x="1121" y="6796"/>
                  </a:lnTo>
                  <a:lnTo>
                    <a:pt x="926" y="6674"/>
                  </a:lnTo>
                  <a:lnTo>
                    <a:pt x="706" y="6504"/>
                  </a:lnTo>
                  <a:lnTo>
                    <a:pt x="463" y="6284"/>
                  </a:lnTo>
                  <a:lnTo>
                    <a:pt x="463" y="6284"/>
                  </a:lnTo>
                  <a:lnTo>
                    <a:pt x="171" y="5919"/>
                  </a:lnTo>
                  <a:lnTo>
                    <a:pt x="0" y="5700"/>
                  </a:lnTo>
                  <a:lnTo>
                    <a:pt x="0" y="5700"/>
                  </a:lnTo>
                  <a:lnTo>
                    <a:pt x="0" y="5724"/>
                  </a:lnTo>
                </a:path>
              </a:pathLst>
            </a:custGeom>
            <a:noFill/>
            <a:ln w="12700" cap="rnd" cmpd="sng">
              <a:solidFill>
                <a:srgbClr val="1C2674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29" name="Shape 634"/>
            <p:cNvSpPr/>
            <p:nvPr/>
          </p:nvSpPr>
          <p:spPr>
            <a:xfrm>
              <a:off x="6128575" y="3695900"/>
              <a:ext cx="86475" cy="47525"/>
            </a:xfrm>
            <a:custGeom>
              <a:avLst/>
              <a:gdLst/>
              <a:ahLst/>
              <a:cxnLst/>
              <a:rect l="0" t="0" r="0" b="0"/>
              <a:pathLst>
                <a:path w="3459" h="1901" fill="none" extrusionOk="0">
                  <a:moveTo>
                    <a:pt x="2022" y="1340"/>
                  </a:moveTo>
                  <a:lnTo>
                    <a:pt x="2022" y="1340"/>
                  </a:lnTo>
                  <a:lnTo>
                    <a:pt x="1924" y="1413"/>
                  </a:lnTo>
                  <a:lnTo>
                    <a:pt x="1827" y="1486"/>
                  </a:lnTo>
                  <a:lnTo>
                    <a:pt x="1729" y="1511"/>
                  </a:lnTo>
                  <a:lnTo>
                    <a:pt x="1632" y="1535"/>
                  </a:lnTo>
                  <a:lnTo>
                    <a:pt x="1632" y="1535"/>
                  </a:lnTo>
                  <a:lnTo>
                    <a:pt x="1559" y="1535"/>
                  </a:lnTo>
                  <a:lnTo>
                    <a:pt x="1461" y="1584"/>
                  </a:lnTo>
                  <a:lnTo>
                    <a:pt x="1340" y="1657"/>
                  </a:lnTo>
                  <a:lnTo>
                    <a:pt x="1267" y="1730"/>
                  </a:lnTo>
                  <a:lnTo>
                    <a:pt x="1267" y="1730"/>
                  </a:lnTo>
                  <a:lnTo>
                    <a:pt x="1169" y="1803"/>
                  </a:lnTo>
                  <a:lnTo>
                    <a:pt x="1072" y="1852"/>
                  </a:lnTo>
                  <a:lnTo>
                    <a:pt x="974" y="1900"/>
                  </a:lnTo>
                  <a:lnTo>
                    <a:pt x="877" y="1900"/>
                  </a:lnTo>
                  <a:lnTo>
                    <a:pt x="877" y="1900"/>
                  </a:lnTo>
                  <a:lnTo>
                    <a:pt x="779" y="1900"/>
                  </a:lnTo>
                  <a:lnTo>
                    <a:pt x="682" y="1852"/>
                  </a:lnTo>
                  <a:lnTo>
                    <a:pt x="585" y="1803"/>
                  </a:lnTo>
                  <a:lnTo>
                    <a:pt x="512" y="1730"/>
                  </a:lnTo>
                  <a:lnTo>
                    <a:pt x="512" y="1730"/>
                  </a:lnTo>
                  <a:lnTo>
                    <a:pt x="438" y="1633"/>
                  </a:lnTo>
                  <a:lnTo>
                    <a:pt x="414" y="1535"/>
                  </a:lnTo>
                  <a:lnTo>
                    <a:pt x="438" y="1438"/>
                  </a:lnTo>
                  <a:lnTo>
                    <a:pt x="512" y="1340"/>
                  </a:lnTo>
                  <a:lnTo>
                    <a:pt x="512" y="1340"/>
                  </a:lnTo>
                  <a:lnTo>
                    <a:pt x="585" y="1243"/>
                  </a:lnTo>
                  <a:lnTo>
                    <a:pt x="633" y="1145"/>
                  </a:lnTo>
                  <a:lnTo>
                    <a:pt x="682" y="1048"/>
                  </a:lnTo>
                  <a:lnTo>
                    <a:pt x="682" y="951"/>
                  </a:lnTo>
                  <a:lnTo>
                    <a:pt x="682" y="951"/>
                  </a:lnTo>
                  <a:lnTo>
                    <a:pt x="658" y="804"/>
                  </a:lnTo>
                  <a:lnTo>
                    <a:pt x="633" y="731"/>
                  </a:lnTo>
                  <a:lnTo>
                    <a:pt x="585" y="683"/>
                  </a:lnTo>
                  <a:lnTo>
                    <a:pt x="585" y="683"/>
                  </a:lnTo>
                  <a:lnTo>
                    <a:pt x="536" y="634"/>
                  </a:lnTo>
                  <a:lnTo>
                    <a:pt x="463" y="610"/>
                  </a:lnTo>
                  <a:lnTo>
                    <a:pt x="317" y="585"/>
                  </a:lnTo>
                  <a:lnTo>
                    <a:pt x="317" y="585"/>
                  </a:lnTo>
                  <a:lnTo>
                    <a:pt x="146" y="561"/>
                  </a:lnTo>
                  <a:lnTo>
                    <a:pt x="73" y="512"/>
                  </a:lnTo>
                  <a:lnTo>
                    <a:pt x="24" y="488"/>
                  </a:lnTo>
                  <a:lnTo>
                    <a:pt x="24" y="488"/>
                  </a:lnTo>
                  <a:lnTo>
                    <a:pt x="0" y="439"/>
                  </a:lnTo>
                  <a:lnTo>
                    <a:pt x="24" y="366"/>
                  </a:lnTo>
                  <a:lnTo>
                    <a:pt x="49" y="293"/>
                  </a:lnTo>
                  <a:lnTo>
                    <a:pt x="122" y="196"/>
                  </a:lnTo>
                  <a:lnTo>
                    <a:pt x="122" y="196"/>
                  </a:lnTo>
                  <a:lnTo>
                    <a:pt x="171" y="171"/>
                  </a:lnTo>
                  <a:lnTo>
                    <a:pt x="268" y="123"/>
                  </a:lnTo>
                  <a:lnTo>
                    <a:pt x="512" y="74"/>
                  </a:lnTo>
                  <a:lnTo>
                    <a:pt x="804" y="25"/>
                  </a:lnTo>
                  <a:lnTo>
                    <a:pt x="1145" y="1"/>
                  </a:lnTo>
                  <a:lnTo>
                    <a:pt x="2509" y="1"/>
                  </a:lnTo>
                  <a:lnTo>
                    <a:pt x="2509" y="1"/>
                  </a:lnTo>
                  <a:lnTo>
                    <a:pt x="2850" y="25"/>
                  </a:lnTo>
                  <a:lnTo>
                    <a:pt x="3142" y="49"/>
                  </a:lnTo>
                  <a:lnTo>
                    <a:pt x="3337" y="74"/>
                  </a:lnTo>
                  <a:lnTo>
                    <a:pt x="3434" y="98"/>
                  </a:lnTo>
                  <a:lnTo>
                    <a:pt x="3434" y="98"/>
                  </a:lnTo>
                  <a:lnTo>
                    <a:pt x="3458" y="123"/>
                  </a:lnTo>
                  <a:lnTo>
                    <a:pt x="3434" y="171"/>
                  </a:lnTo>
                  <a:lnTo>
                    <a:pt x="3361" y="317"/>
                  </a:lnTo>
                  <a:lnTo>
                    <a:pt x="3239" y="488"/>
                  </a:lnTo>
                  <a:lnTo>
                    <a:pt x="3069" y="683"/>
                  </a:lnTo>
                  <a:lnTo>
                    <a:pt x="3069" y="683"/>
                  </a:lnTo>
                  <a:lnTo>
                    <a:pt x="2874" y="853"/>
                  </a:lnTo>
                  <a:lnTo>
                    <a:pt x="2679" y="999"/>
                  </a:lnTo>
                  <a:lnTo>
                    <a:pt x="2509" y="1121"/>
                  </a:lnTo>
                  <a:lnTo>
                    <a:pt x="2411" y="1145"/>
                  </a:lnTo>
                  <a:lnTo>
                    <a:pt x="2411" y="1145"/>
                  </a:lnTo>
                  <a:lnTo>
                    <a:pt x="2314" y="1170"/>
                  </a:lnTo>
                  <a:lnTo>
                    <a:pt x="2216" y="1194"/>
                  </a:lnTo>
                  <a:lnTo>
                    <a:pt x="2119" y="1267"/>
                  </a:lnTo>
                  <a:lnTo>
                    <a:pt x="2022" y="1340"/>
                  </a:lnTo>
                  <a:lnTo>
                    <a:pt x="2022" y="1340"/>
                  </a:lnTo>
                </a:path>
              </a:pathLst>
            </a:custGeom>
            <a:noFill/>
            <a:ln w="12700" cap="rnd" cmpd="sng">
              <a:solidFill>
                <a:srgbClr val="1C2674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30" name="Shape 635"/>
            <p:cNvSpPr/>
            <p:nvPr/>
          </p:nvSpPr>
          <p:spPr>
            <a:xfrm>
              <a:off x="6357500" y="3940075"/>
              <a:ext cx="18900" cy="34725"/>
            </a:xfrm>
            <a:custGeom>
              <a:avLst/>
              <a:gdLst/>
              <a:ahLst/>
              <a:cxnLst/>
              <a:rect l="0" t="0" r="0" b="0"/>
              <a:pathLst>
                <a:path w="756" h="1389" fill="none" extrusionOk="0">
                  <a:moveTo>
                    <a:pt x="585" y="682"/>
                  </a:moveTo>
                  <a:lnTo>
                    <a:pt x="585" y="682"/>
                  </a:lnTo>
                  <a:lnTo>
                    <a:pt x="512" y="779"/>
                  </a:lnTo>
                  <a:lnTo>
                    <a:pt x="439" y="877"/>
                  </a:lnTo>
                  <a:lnTo>
                    <a:pt x="390" y="974"/>
                  </a:lnTo>
                  <a:lnTo>
                    <a:pt x="390" y="1072"/>
                  </a:lnTo>
                  <a:lnTo>
                    <a:pt x="390" y="1072"/>
                  </a:lnTo>
                  <a:lnTo>
                    <a:pt x="366" y="1218"/>
                  </a:lnTo>
                  <a:lnTo>
                    <a:pt x="317" y="1291"/>
                  </a:lnTo>
                  <a:lnTo>
                    <a:pt x="293" y="1364"/>
                  </a:lnTo>
                  <a:lnTo>
                    <a:pt x="293" y="1364"/>
                  </a:lnTo>
                  <a:lnTo>
                    <a:pt x="244" y="1388"/>
                  </a:lnTo>
                  <a:lnTo>
                    <a:pt x="195" y="1388"/>
                  </a:lnTo>
                  <a:lnTo>
                    <a:pt x="147" y="1388"/>
                  </a:lnTo>
                  <a:lnTo>
                    <a:pt x="98" y="1364"/>
                  </a:lnTo>
                  <a:lnTo>
                    <a:pt x="98" y="1364"/>
                  </a:lnTo>
                  <a:lnTo>
                    <a:pt x="74" y="1291"/>
                  </a:lnTo>
                  <a:lnTo>
                    <a:pt x="25" y="1169"/>
                  </a:lnTo>
                  <a:lnTo>
                    <a:pt x="25" y="1023"/>
                  </a:lnTo>
                  <a:lnTo>
                    <a:pt x="1" y="877"/>
                  </a:lnTo>
                  <a:lnTo>
                    <a:pt x="1" y="877"/>
                  </a:lnTo>
                  <a:lnTo>
                    <a:pt x="25" y="706"/>
                  </a:lnTo>
                  <a:lnTo>
                    <a:pt x="98" y="536"/>
                  </a:lnTo>
                  <a:lnTo>
                    <a:pt x="171" y="365"/>
                  </a:lnTo>
                  <a:lnTo>
                    <a:pt x="293" y="219"/>
                  </a:lnTo>
                  <a:lnTo>
                    <a:pt x="293" y="219"/>
                  </a:lnTo>
                  <a:lnTo>
                    <a:pt x="415" y="122"/>
                  </a:lnTo>
                  <a:lnTo>
                    <a:pt x="512" y="49"/>
                  </a:lnTo>
                  <a:lnTo>
                    <a:pt x="609" y="0"/>
                  </a:lnTo>
                  <a:lnTo>
                    <a:pt x="682" y="24"/>
                  </a:lnTo>
                  <a:lnTo>
                    <a:pt x="682" y="24"/>
                  </a:lnTo>
                  <a:lnTo>
                    <a:pt x="707" y="73"/>
                  </a:lnTo>
                  <a:lnTo>
                    <a:pt x="731" y="146"/>
                  </a:lnTo>
                  <a:lnTo>
                    <a:pt x="756" y="317"/>
                  </a:lnTo>
                  <a:lnTo>
                    <a:pt x="756" y="317"/>
                  </a:lnTo>
                  <a:lnTo>
                    <a:pt x="756" y="390"/>
                  </a:lnTo>
                  <a:lnTo>
                    <a:pt x="707" y="487"/>
                  </a:lnTo>
                  <a:lnTo>
                    <a:pt x="658" y="609"/>
                  </a:lnTo>
                  <a:lnTo>
                    <a:pt x="585" y="682"/>
                  </a:lnTo>
                  <a:lnTo>
                    <a:pt x="585" y="682"/>
                  </a:lnTo>
                </a:path>
              </a:pathLst>
            </a:custGeom>
            <a:noFill/>
            <a:ln w="12700" cap="rnd" cmpd="sng">
              <a:solidFill>
                <a:srgbClr val="1C2674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31" name="Shape 636"/>
            <p:cNvSpPr/>
            <p:nvPr/>
          </p:nvSpPr>
          <p:spPr>
            <a:xfrm>
              <a:off x="6202850" y="3720875"/>
              <a:ext cx="204000" cy="278875"/>
            </a:xfrm>
            <a:custGeom>
              <a:avLst/>
              <a:gdLst/>
              <a:ahLst/>
              <a:cxnLst/>
              <a:rect l="0" t="0" r="0" b="0"/>
              <a:pathLst>
                <a:path w="8160" h="11155" fill="none" extrusionOk="0">
                  <a:moveTo>
                    <a:pt x="8159" y="4774"/>
                  </a:moveTo>
                  <a:lnTo>
                    <a:pt x="8159" y="4774"/>
                  </a:lnTo>
                  <a:lnTo>
                    <a:pt x="7599" y="4701"/>
                  </a:lnTo>
                  <a:lnTo>
                    <a:pt x="7283" y="4652"/>
                  </a:lnTo>
                  <a:lnTo>
                    <a:pt x="7136" y="4603"/>
                  </a:lnTo>
                  <a:lnTo>
                    <a:pt x="7136" y="4603"/>
                  </a:lnTo>
                  <a:lnTo>
                    <a:pt x="7088" y="4579"/>
                  </a:lnTo>
                  <a:lnTo>
                    <a:pt x="7015" y="4555"/>
                  </a:lnTo>
                  <a:lnTo>
                    <a:pt x="6844" y="4530"/>
                  </a:lnTo>
                  <a:lnTo>
                    <a:pt x="6844" y="4530"/>
                  </a:lnTo>
                  <a:lnTo>
                    <a:pt x="6747" y="4506"/>
                  </a:lnTo>
                  <a:lnTo>
                    <a:pt x="6649" y="4457"/>
                  </a:lnTo>
                  <a:lnTo>
                    <a:pt x="6552" y="4409"/>
                  </a:lnTo>
                  <a:lnTo>
                    <a:pt x="6454" y="4336"/>
                  </a:lnTo>
                  <a:lnTo>
                    <a:pt x="6454" y="4336"/>
                  </a:lnTo>
                  <a:lnTo>
                    <a:pt x="6381" y="4262"/>
                  </a:lnTo>
                  <a:lnTo>
                    <a:pt x="6308" y="4214"/>
                  </a:lnTo>
                  <a:lnTo>
                    <a:pt x="6235" y="4214"/>
                  </a:lnTo>
                  <a:lnTo>
                    <a:pt x="6187" y="4238"/>
                  </a:lnTo>
                  <a:lnTo>
                    <a:pt x="6187" y="4238"/>
                  </a:lnTo>
                  <a:lnTo>
                    <a:pt x="6162" y="4287"/>
                  </a:lnTo>
                  <a:lnTo>
                    <a:pt x="6162" y="4360"/>
                  </a:lnTo>
                  <a:lnTo>
                    <a:pt x="6211" y="4433"/>
                  </a:lnTo>
                  <a:lnTo>
                    <a:pt x="6284" y="4530"/>
                  </a:lnTo>
                  <a:lnTo>
                    <a:pt x="6284" y="4530"/>
                  </a:lnTo>
                  <a:lnTo>
                    <a:pt x="6357" y="4603"/>
                  </a:lnTo>
                  <a:lnTo>
                    <a:pt x="6454" y="4652"/>
                  </a:lnTo>
                  <a:lnTo>
                    <a:pt x="6576" y="4701"/>
                  </a:lnTo>
                  <a:lnTo>
                    <a:pt x="6649" y="4701"/>
                  </a:lnTo>
                  <a:lnTo>
                    <a:pt x="6649" y="4701"/>
                  </a:lnTo>
                  <a:lnTo>
                    <a:pt x="6747" y="4725"/>
                  </a:lnTo>
                  <a:lnTo>
                    <a:pt x="6844" y="4774"/>
                  </a:lnTo>
                  <a:lnTo>
                    <a:pt x="6942" y="4823"/>
                  </a:lnTo>
                  <a:lnTo>
                    <a:pt x="7039" y="4896"/>
                  </a:lnTo>
                  <a:lnTo>
                    <a:pt x="7039" y="4896"/>
                  </a:lnTo>
                  <a:lnTo>
                    <a:pt x="7063" y="4944"/>
                  </a:lnTo>
                  <a:lnTo>
                    <a:pt x="7088" y="4993"/>
                  </a:lnTo>
                  <a:lnTo>
                    <a:pt x="7063" y="5139"/>
                  </a:lnTo>
                  <a:lnTo>
                    <a:pt x="6966" y="5310"/>
                  </a:lnTo>
                  <a:lnTo>
                    <a:pt x="6844" y="5480"/>
                  </a:lnTo>
                  <a:lnTo>
                    <a:pt x="6844" y="5480"/>
                  </a:lnTo>
                  <a:lnTo>
                    <a:pt x="6674" y="5626"/>
                  </a:lnTo>
                  <a:lnTo>
                    <a:pt x="6528" y="5748"/>
                  </a:lnTo>
                  <a:lnTo>
                    <a:pt x="6381" y="5821"/>
                  </a:lnTo>
                  <a:lnTo>
                    <a:pt x="6284" y="5846"/>
                  </a:lnTo>
                  <a:lnTo>
                    <a:pt x="6284" y="5846"/>
                  </a:lnTo>
                  <a:lnTo>
                    <a:pt x="6113" y="5870"/>
                  </a:lnTo>
                  <a:lnTo>
                    <a:pt x="6040" y="5894"/>
                  </a:lnTo>
                  <a:lnTo>
                    <a:pt x="5992" y="5943"/>
                  </a:lnTo>
                  <a:lnTo>
                    <a:pt x="5992" y="5943"/>
                  </a:lnTo>
                  <a:lnTo>
                    <a:pt x="5943" y="5967"/>
                  </a:lnTo>
                  <a:lnTo>
                    <a:pt x="5894" y="5992"/>
                  </a:lnTo>
                  <a:lnTo>
                    <a:pt x="5846" y="5967"/>
                  </a:lnTo>
                  <a:lnTo>
                    <a:pt x="5797" y="5943"/>
                  </a:lnTo>
                  <a:lnTo>
                    <a:pt x="5797" y="5943"/>
                  </a:lnTo>
                  <a:lnTo>
                    <a:pt x="5773" y="5894"/>
                  </a:lnTo>
                  <a:lnTo>
                    <a:pt x="5724" y="5821"/>
                  </a:lnTo>
                  <a:lnTo>
                    <a:pt x="5699" y="5651"/>
                  </a:lnTo>
                  <a:lnTo>
                    <a:pt x="5699" y="5651"/>
                  </a:lnTo>
                  <a:lnTo>
                    <a:pt x="5675" y="5553"/>
                  </a:lnTo>
                  <a:lnTo>
                    <a:pt x="5602" y="5407"/>
                  </a:lnTo>
                  <a:lnTo>
                    <a:pt x="5480" y="5261"/>
                  </a:lnTo>
                  <a:lnTo>
                    <a:pt x="5334" y="5091"/>
                  </a:lnTo>
                  <a:lnTo>
                    <a:pt x="5334" y="5091"/>
                  </a:lnTo>
                  <a:lnTo>
                    <a:pt x="5188" y="4920"/>
                  </a:lnTo>
                  <a:lnTo>
                    <a:pt x="5066" y="4774"/>
                  </a:lnTo>
                  <a:lnTo>
                    <a:pt x="4969" y="4628"/>
                  </a:lnTo>
                  <a:lnTo>
                    <a:pt x="4944" y="4530"/>
                  </a:lnTo>
                  <a:lnTo>
                    <a:pt x="4944" y="4530"/>
                  </a:lnTo>
                  <a:lnTo>
                    <a:pt x="4944" y="4457"/>
                  </a:lnTo>
                  <a:lnTo>
                    <a:pt x="4920" y="4409"/>
                  </a:lnTo>
                  <a:lnTo>
                    <a:pt x="4896" y="4409"/>
                  </a:lnTo>
                  <a:lnTo>
                    <a:pt x="4847" y="4433"/>
                  </a:lnTo>
                  <a:lnTo>
                    <a:pt x="4847" y="4433"/>
                  </a:lnTo>
                  <a:lnTo>
                    <a:pt x="4823" y="4482"/>
                  </a:lnTo>
                  <a:lnTo>
                    <a:pt x="4774" y="4555"/>
                  </a:lnTo>
                  <a:lnTo>
                    <a:pt x="4750" y="4701"/>
                  </a:lnTo>
                  <a:lnTo>
                    <a:pt x="4750" y="4701"/>
                  </a:lnTo>
                  <a:lnTo>
                    <a:pt x="4774" y="4798"/>
                  </a:lnTo>
                  <a:lnTo>
                    <a:pt x="4847" y="4920"/>
                  </a:lnTo>
                  <a:lnTo>
                    <a:pt x="4920" y="5066"/>
                  </a:lnTo>
                  <a:lnTo>
                    <a:pt x="5042" y="5188"/>
                  </a:lnTo>
                  <a:lnTo>
                    <a:pt x="5042" y="5188"/>
                  </a:lnTo>
                  <a:lnTo>
                    <a:pt x="5139" y="5310"/>
                  </a:lnTo>
                  <a:lnTo>
                    <a:pt x="5237" y="5431"/>
                  </a:lnTo>
                  <a:lnTo>
                    <a:pt x="5310" y="5553"/>
                  </a:lnTo>
                  <a:lnTo>
                    <a:pt x="5334" y="5651"/>
                  </a:lnTo>
                  <a:lnTo>
                    <a:pt x="5334" y="5651"/>
                  </a:lnTo>
                  <a:lnTo>
                    <a:pt x="5334" y="5748"/>
                  </a:lnTo>
                  <a:lnTo>
                    <a:pt x="5383" y="5846"/>
                  </a:lnTo>
                  <a:lnTo>
                    <a:pt x="5432" y="5943"/>
                  </a:lnTo>
                  <a:lnTo>
                    <a:pt x="5505" y="6040"/>
                  </a:lnTo>
                  <a:lnTo>
                    <a:pt x="5505" y="6040"/>
                  </a:lnTo>
                  <a:lnTo>
                    <a:pt x="5626" y="6113"/>
                  </a:lnTo>
                  <a:lnTo>
                    <a:pt x="5773" y="6162"/>
                  </a:lnTo>
                  <a:lnTo>
                    <a:pt x="5919" y="6211"/>
                  </a:lnTo>
                  <a:lnTo>
                    <a:pt x="6089" y="6235"/>
                  </a:lnTo>
                  <a:lnTo>
                    <a:pt x="6089" y="6235"/>
                  </a:lnTo>
                  <a:lnTo>
                    <a:pt x="6235" y="6235"/>
                  </a:lnTo>
                  <a:lnTo>
                    <a:pt x="6357" y="6284"/>
                  </a:lnTo>
                  <a:lnTo>
                    <a:pt x="6430" y="6333"/>
                  </a:lnTo>
                  <a:lnTo>
                    <a:pt x="6454" y="6381"/>
                  </a:lnTo>
                  <a:lnTo>
                    <a:pt x="6454" y="6430"/>
                  </a:lnTo>
                  <a:lnTo>
                    <a:pt x="6454" y="6430"/>
                  </a:lnTo>
                  <a:lnTo>
                    <a:pt x="6430" y="6527"/>
                  </a:lnTo>
                  <a:lnTo>
                    <a:pt x="6308" y="6722"/>
                  </a:lnTo>
                  <a:lnTo>
                    <a:pt x="6113" y="6941"/>
                  </a:lnTo>
                  <a:lnTo>
                    <a:pt x="5894" y="7185"/>
                  </a:lnTo>
                  <a:lnTo>
                    <a:pt x="5894" y="7185"/>
                  </a:lnTo>
                  <a:lnTo>
                    <a:pt x="5675" y="7429"/>
                  </a:lnTo>
                  <a:lnTo>
                    <a:pt x="5505" y="7696"/>
                  </a:lnTo>
                  <a:lnTo>
                    <a:pt x="5358" y="7940"/>
                  </a:lnTo>
                  <a:lnTo>
                    <a:pt x="5334" y="8037"/>
                  </a:lnTo>
                  <a:lnTo>
                    <a:pt x="5334" y="8135"/>
                  </a:lnTo>
                  <a:lnTo>
                    <a:pt x="5334" y="8135"/>
                  </a:lnTo>
                  <a:lnTo>
                    <a:pt x="5334" y="8281"/>
                  </a:lnTo>
                  <a:lnTo>
                    <a:pt x="5358" y="8427"/>
                  </a:lnTo>
                  <a:lnTo>
                    <a:pt x="5383" y="8525"/>
                  </a:lnTo>
                  <a:lnTo>
                    <a:pt x="5432" y="8598"/>
                  </a:lnTo>
                  <a:lnTo>
                    <a:pt x="5432" y="8598"/>
                  </a:lnTo>
                  <a:lnTo>
                    <a:pt x="5456" y="8646"/>
                  </a:lnTo>
                  <a:lnTo>
                    <a:pt x="5480" y="8719"/>
                  </a:lnTo>
                  <a:lnTo>
                    <a:pt x="5505" y="8890"/>
                  </a:lnTo>
                  <a:lnTo>
                    <a:pt x="5505" y="8890"/>
                  </a:lnTo>
                  <a:lnTo>
                    <a:pt x="5480" y="8987"/>
                  </a:lnTo>
                  <a:lnTo>
                    <a:pt x="5383" y="9158"/>
                  </a:lnTo>
                  <a:lnTo>
                    <a:pt x="5237" y="9353"/>
                  </a:lnTo>
                  <a:lnTo>
                    <a:pt x="5042" y="9547"/>
                  </a:lnTo>
                  <a:lnTo>
                    <a:pt x="5042" y="9547"/>
                  </a:lnTo>
                  <a:lnTo>
                    <a:pt x="4847" y="9742"/>
                  </a:lnTo>
                  <a:lnTo>
                    <a:pt x="4701" y="9937"/>
                  </a:lnTo>
                  <a:lnTo>
                    <a:pt x="4603" y="10108"/>
                  </a:lnTo>
                  <a:lnTo>
                    <a:pt x="4555" y="10205"/>
                  </a:lnTo>
                  <a:lnTo>
                    <a:pt x="4555" y="10205"/>
                  </a:lnTo>
                  <a:lnTo>
                    <a:pt x="4530" y="10327"/>
                  </a:lnTo>
                  <a:lnTo>
                    <a:pt x="4457" y="10473"/>
                  </a:lnTo>
                  <a:lnTo>
                    <a:pt x="4336" y="10619"/>
                  </a:lnTo>
                  <a:lnTo>
                    <a:pt x="4189" y="10790"/>
                  </a:lnTo>
                  <a:lnTo>
                    <a:pt x="4189" y="10790"/>
                  </a:lnTo>
                  <a:lnTo>
                    <a:pt x="4019" y="10936"/>
                  </a:lnTo>
                  <a:lnTo>
                    <a:pt x="3873" y="11057"/>
                  </a:lnTo>
                  <a:lnTo>
                    <a:pt x="3727" y="11131"/>
                  </a:lnTo>
                  <a:lnTo>
                    <a:pt x="3605" y="11155"/>
                  </a:lnTo>
                  <a:lnTo>
                    <a:pt x="3605" y="11155"/>
                  </a:lnTo>
                  <a:lnTo>
                    <a:pt x="3532" y="11155"/>
                  </a:lnTo>
                  <a:lnTo>
                    <a:pt x="3434" y="11106"/>
                  </a:lnTo>
                  <a:lnTo>
                    <a:pt x="3337" y="11057"/>
                  </a:lnTo>
                  <a:lnTo>
                    <a:pt x="3240" y="10984"/>
                  </a:lnTo>
                  <a:lnTo>
                    <a:pt x="3240" y="10984"/>
                  </a:lnTo>
                  <a:lnTo>
                    <a:pt x="3167" y="10887"/>
                  </a:lnTo>
                  <a:lnTo>
                    <a:pt x="3093" y="10790"/>
                  </a:lnTo>
                  <a:lnTo>
                    <a:pt x="3069" y="10692"/>
                  </a:lnTo>
                  <a:lnTo>
                    <a:pt x="3045" y="10595"/>
                  </a:lnTo>
                  <a:lnTo>
                    <a:pt x="3045" y="10595"/>
                  </a:lnTo>
                  <a:lnTo>
                    <a:pt x="3020" y="10424"/>
                  </a:lnTo>
                  <a:lnTo>
                    <a:pt x="2996" y="10351"/>
                  </a:lnTo>
                  <a:lnTo>
                    <a:pt x="2947" y="10302"/>
                  </a:lnTo>
                  <a:lnTo>
                    <a:pt x="2947" y="10302"/>
                  </a:lnTo>
                  <a:lnTo>
                    <a:pt x="2923" y="10254"/>
                  </a:lnTo>
                  <a:lnTo>
                    <a:pt x="2874" y="10181"/>
                  </a:lnTo>
                  <a:lnTo>
                    <a:pt x="2850" y="10035"/>
                  </a:lnTo>
                  <a:lnTo>
                    <a:pt x="2850" y="10035"/>
                  </a:lnTo>
                  <a:lnTo>
                    <a:pt x="2826" y="9864"/>
                  </a:lnTo>
                  <a:lnTo>
                    <a:pt x="2801" y="9791"/>
                  </a:lnTo>
                  <a:lnTo>
                    <a:pt x="2752" y="9742"/>
                  </a:lnTo>
                  <a:lnTo>
                    <a:pt x="2752" y="9742"/>
                  </a:lnTo>
                  <a:lnTo>
                    <a:pt x="2728" y="9669"/>
                  </a:lnTo>
                  <a:lnTo>
                    <a:pt x="2704" y="9572"/>
                  </a:lnTo>
                  <a:lnTo>
                    <a:pt x="2679" y="9426"/>
                  </a:lnTo>
                  <a:lnTo>
                    <a:pt x="2655" y="9255"/>
                  </a:lnTo>
                  <a:lnTo>
                    <a:pt x="2655" y="9255"/>
                  </a:lnTo>
                  <a:lnTo>
                    <a:pt x="2679" y="9109"/>
                  </a:lnTo>
                  <a:lnTo>
                    <a:pt x="2704" y="8963"/>
                  </a:lnTo>
                  <a:lnTo>
                    <a:pt x="2728" y="8866"/>
                  </a:lnTo>
                  <a:lnTo>
                    <a:pt x="2752" y="8792"/>
                  </a:lnTo>
                  <a:lnTo>
                    <a:pt x="2752" y="8792"/>
                  </a:lnTo>
                  <a:lnTo>
                    <a:pt x="2801" y="8744"/>
                  </a:lnTo>
                  <a:lnTo>
                    <a:pt x="2826" y="8671"/>
                  </a:lnTo>
                  <a:lnTo>
                    <a:pt x="2850" y="8500"/>
                  </a:lnTo>
                  <a:lnTo>
                    <a:pt x="2850" y="8500"/>
                  </a:lnTo>
                  <a:lnTo>
                    <a:pt x="2826" y="8403"/>
                  </a:lnTo>
                  <a:lnTo>
                    <a:pt x="2777" y="8281"/>
                  </a:lnTo>
                  <a:lnTo>
                    <a:pt x="2679" y="8159"/>
                  </a:lnTo>
                  <a:lnTo>
                    <a:pt x="2582" y="8037"/>
                  </a:lnTo>
                  <a:lnTo>
                    <a:pt x="2582" y="8037"/>
                  </a:lnTo>
                  <a:lnTo>
                    <a:pt x="2460" y="7891"/>
                  </a:lnTo>
                  <a:lnTo>
                    <a:pt x="2363" y="7721"/>
                  </a:lnTo>
                  <a:lnTo>
                    <a:pt x="2314" y="7526"/>
                  </a:lnTo>
                  <a:lnTo>
                    <a:pt x="2290" y="7356"/>
                  </a:lnTo>
                  <a:lnTo>
                    <a:pt x="2290" y="7356"/>
                  </a:lnTo>
                  <a:lnTo>
                    <a:pt x="2290" y="7209"/>
                  </a:lnTo>
                  <a:lnTo>
                    <a:pt x="2265" y="7063"/>
                  </a:lnTo>
                  <a:lnTo>
                    <a:pt x="2217" y="6966"/>
                  </a:lnTo>
                  <a:lnTo>
                    <a:pt x="2192" y="6893"/>
                  </a:lnTo>
                  <a:lnTo>
                    <a:pt x="2192" y="6893"/>
                  </a:lnTo>
                  <a:lnTo>
                    <a:pt x="2144" y="6844"/>
                  </a:lnTo>
                  <a:lnTo>
                    <a:pt x="2071" y="6820"/>
                  </a:lnTo>
                  <a:lnTo>
                    <a:pt x="1900" y="6795"/>
                  </a:lnTo>
                  <a:lnTo>
                    <a:pt x="1900" y="6795"/>
                  </a:lnTo>
                  <a:lnTo>
                    <a:pt x="1754" y="6820"/>
                  </a:lnTo>
                  <a:lnTo>
                    <a:pt x="1681" y="6844"/>
                  </a:lnTo>
                  <a:lnTo>
                    <a:pt x="1632" y="6893"/>
                  </a:lnTo>
                  <a:lnTo>
                    <a:pt x="1632" y="6893"/>
                  </a:lnTo>
                  <a:lnTo>
                    <a:pt x="1559" y="6941"/>
                  </a:lnTo>
                  <a:lnTo>
                    <a:pt x="1437" y="6966"/>
                  </a:lnTo>
                  <a:lnTo>
                    <a:pt x="1291" y="6990"/>
                  </a:lnTo>
                  <a:lnTo>
                    <a:pt x="1145" y="6990"/>
                  </a:lnTo>
                  <a:lnTo>
                    <a:pt x="1145" y="6990"/>
                  </a:lnTo>
                  <a:lnTo>
                    <a:pt x="975" y="6966"/>
                  </a:lnTo>
                  <a:lnTo>
                    <a:pt x="780" y="6868"/>
                  </a:lnTo>
                  <a:lnTo>
                    <a:pt x="561" y="6747"/>
                  </a:lnTo>
                  <a:lnTo>
                    <a:pt x="390" y="6601"/>
                  </a:lnTo>
                  <a:lnTo>
                    <a:pt x="390" y="6601"/>
                  </a:lnTo>
                  <a:lnTo>
                    <a:pt x="317" y="6527"/>
                  </a:lnTo>
                  <a:lnTo>
                    <a:pt x="244" y="6406"/>
                  </a:lnTo>
                  <a:lnTo>
                    <a:pt x="122" y="6113"/>
                  </a:lnTo>
                  <a:lnTo>
                    <a:pt x="49" y="5797"/>
                  </a:lnTo>
                  <a:lnTo>
                    <a:pt x="0" y="5480"/>
                  </a:lnTo>
                  <a:lnTo>
                    <a:pt x="0" y="5480"/>
                  </a:lnTo>
                  <a:lnTo>
                    <a:pt x="25" y="5310"/>
                  </a:lnTo>
                  <a:lnTo>
                    <a:pt x="49" y="5139"/>
                  </a:lnTo>
                  <a:lnTo>
                    <a:pt x="147" y="4798"/>
                  </a:lnTo>
                  <a:lnTo>
                    <a:pt x="220" y="4628"/>
                  </a:lnTo>
                  <a:lnTo>
                    <a:pt x="293" y="4482"/>
                  </a:lnTo>
                  <a:lnTo>
                    <a:pt x="390" y="4336"/>
                  </a:lnTo>
                  <a:lnTo>
                    <a:pt x="487" y="4238"/>
                  </a:lnTo>
                  <a:lnTo>
                    <a:pt x="487" y="4238"/>
                  </a:lnTo>
                  <a:lnTo>
                    <a:pt x="682" y="4043"/>
                  </a:lnTo>
                  <a:lnTo>
                    <a:pt x="877" y="3897"/>
                  </a:lnTo>
                  <a:lnTo>
                    <a:pt x="1048" y="3800"/>
                  </a:lnTo>
                  <a:lnTo>
                    <a:pt x="1145" y="3751"/>
                  </a:lnTo>
                  <a:lnTo>
                    <a:pt x="1145" y="3751"/>
                  </a:lnTo>
                  <a:lnTo>
                    <a:pt x="1316" y="3727"/>
                  </a:lnTo>
                  <a:lnTo>
                    <a:pt x="1389" y="3702"/>
                  </a:lnTo>
                  <a:lnTo>
                    <a:pt x="1437" y="3654"/>
                  </a:lnTo>
                  <a:lnTo>
                    <a:pt x="1437" y="3654"/>
                  </a:lnTo>
                  <a:lnTo>
                    <a:pt x="1510" y="3629"/>
                  </a:lnTo>
                  <a:lnTo>
                    <a:pt x="1608" y="3605"/>
                  </a:lnTo>
                  <a:lnTo>
                    <a:pt x="1754" y="3581"/>
                  </a:lnTo>
                  <a:lnTo>
                    <a:pt x="1900" y="3581"/>
                  </a:lnTo>
                  <a:lnTo>
                    <a:pt x="1900" y="3581"/>
                  </a:lnTo>
                  <a:lnTo>
                    <a:pt x="2071" y="3581"/>
                  </a:lnTo>
                  <a:lnTo>
                    <a:pt x="2241" y="3629"/>
                  </a:lnTo>
                  <a:lnTo>
                    <a:pt x="2363" y="3678"/>
                  </a:lnTo>
                  <a:lnTo>
                    <a:pt x="2485" y="3751"/>
                  </a:lnTo>
                  <a:lnTo>
                    <a:pt x="2485" y="3751"/>
                  </a:lnTo>
                  <a:lnTo>
                    <a:pt x="2558" y="3824"/>
                  </a:lnTo>
                  <a:lnTo>
                    <a:pt x="2655" y="3897"/>
                  </a:lnTo>
                  <a:lnTo>
                    <a:pt x="2777" y="3946"/>
                  </a:lnTo>
                  <a:lnTo>
                    <a:pt x="2850" y="3946"/>
                  </a:lnTo>
                  <a:lnTo>
                    <a:pt x="2850" y="3946"/>
                  </a:lnTo>
                  <a:lnTo>
                    <a:pt x="3020" y="3970"/>
                  </a:lnTo>
                  <a:lnTo>
                    <a:pt x="3093" y="4019"/>
                  </a:lnTo>
                  <a:lnTo>
                    <a:pt x="3142" y="4043"/>
                  </a:lnTo>
                  <a:lnTo>
                    <a:pt x="3142" y="4043"/>
                  </a:lnTo>
                  <a:lnTo>
                    <a:pt x="3191" y="4068"/>
                  </a:lnTo>
                  <a:lnTo>
                    <a:pt x="3240" y="4092"/>
                  </a:lnTo>
                  <a:lnTo>
                    <a:pt x="3288" y="4068"/>
                  </a:lnTo>
                  <a:lnTo>
                    <a:pt x="3337" y="4043"/>
                  </a:lnTo>
                  <a:lnTo>
                    <a:pt x="3337" y="4043"/>
                  </a:lnTo>
                  <a:lnTo>
                    <a:pt x="3386" y="4019"/>
                  </a:lnTo>
                  <a:lnTo>
                    <a:pt x="3459" y="3970"/>
                  </a:lnTo>
                  <a:lnTo>
                    <a:pt x="3605" y="3946"/>
                  </a:lnTo>
                  <a:lnTo>
                    <a:pt x="3605" y="3946"/>
                  </a:lnTo>
                  <a:lnTo>
                    <a:pt x="3775" y="3970"/>
                  </a:lnTo>
                  <a:lnTo>
                    <a:pt x="3848" y="4019"/>
                  </a:lnTo>
                  <a:lnTo>
                    <a:pt x="3897" y="4043"/>
                  </a:lnTo>
                  <a:lnTo>
                    <a:pt x="3897" y="4043"/>
                  </a:lnTo>
                  <a:lnTo>
                    <a:pt x="3970" y="4092"/>
                  </a:lnTo>
                  <a:lnTo>
                    <a:pt x="4068" y="4116"/>
                  </a:lnTo>
                  <a:lnTo>
                    <a:pt x="4214" y="4141"/>
                  </a:lnTo>
                  <a:lnTo>
                    <a:pt x="4384" y="4141"/>
                  </a:lnTo>
                  <a:lnTo>
                    <a:pt x="4384" y="4141"/>
                  </a:lnTo>
                  <a:lnTo>
                    <a:pt x="4530" y="4141"/>
                  </a:lnTo>
                  <a:lnTo>
                    <a:pt x="4677" y="4116"/>
                  </a:lnTo>
                  <a:lnTo>
                    <a:pt x="4774" y="4092"/>
                  </a:lnTo>
                  <a:lnTo>
                    <a:pt x="4847" y="4043"/>
                  </a:lnTo>
                  <a:lnTo>
                    <a:pt x="4847" y="4043"/>
                  </a:lnTo>
                  <a:lnTo>
                    <a:pt x="4896" y="3995"/>
                  </a:lnTo>
                  <a:lnTo>
                    <a:pt x="4920" y="3921"/>
                  </a:lnTo>
                  <a:lnTo>
                    <a:pt x="4944" y="3751"/>
                  </a:lnTo>
                  <a:lnTo>
                    <a:pt x="4944" y="3751"/>
                  </a:lnTo>
                  <a:lnTo>
                    <a:pt x="4944" y="3727"/>
                  </a:lnTo>
                  <a:lnTo>
                    <a:pt x="4920" y="3678"/>
                  </a:lnTo>
                  <a:lnTo>
                    <a:pt x="4823" y="3629"/>
                  </a:lnTo>
                  <a:lnTo>
                    <a:pt x="4701" y="3581"/>
                  </a:lnTo>
                  <a:lnTo>
                    <a:pt x="4555" y="3581"/>
                  </a:lnTo>
                  <a:lnTo>
                    <a:pt x="4555" y="3581"/>
                  </a:lnTo>
                  <a:lnTo>
                    <a:pt x="4409" y="3556"/>
                  </a:lnTo>
                  <a:lnTo>
                    <a:pt x="4238" y="3507"/>
                  </a:lnTo>
                  <a:lnTo>
                    <a:pt x="4092" y="3459"/>
                  </a:lnTo>
                  <a:lnTo>
                    <a:pt x="3995" y="3386"/>
                  </a:lnTo>
                  <a:lnTo>
                    <a:pt x="3995" y="3386"/>
                  </a:lnTo>
                  <a:lnTo>
                    <a:pt x="3897" y="3313"/>
                  </a:lnTo>
                  <a:lnTo>
                    <a:pt x="3800" y="3240"/>
                  </a:lnTo>
                  <a:lnTo>
                    <a:pt x="3702" y="3215"/>
                  </a:lnTo>
                  <a:lnTo>
                    <a:pt x="3605" y="3191"/>
                  </a:lnTo>
                  <a:lnTo>
                    <a:pt x="3605" y="3191"/>
                  </a:lnTo>
                  <a:lnTo>
                    <a:pt x="3532" y="3166"/>
                  </a:lnTo>
                  <a:lnTo>
                    <a:pt x="3434" y="3142"/>
                  </a:lnTo>
                  <a:lnTo>
                    <a:pt x="3337" y="3069"/>
                  </a:lnTo>
                  <a:lnTo>
                    <a:pt x="3240" y="2996"/>
                  </a:lnTo>
                  <a:lnTo>
                    <a:pt x="3240" y="2996"/>
                  </a:lnTo>
                  <a:lnTo>
                    <a:pt x="3167" y="2923"/>
                  </a:lnTo>
                  <a:lnTo>
                    <a:pt x="3069" y="2899"/>
                  </a:lnTo>
                  <a:lnTo>
                    <a:pt x="2996" y="2874"/>
                  </a:lnTo>
                  <a:lnTo>
                    <a:pt x="2947" y="2899"/>
                  </a:lnTo>
                  <a:lnTo>
                    <a:pt x="2947" y="2899"/>
                  </a:lnTo>
                  <a:lnTo>
                    <a:pt x="2899" y="2923"/>
                  </a:lnTo>
                  <a:lnTo>
                    <a:pt x="2826" y="2923"/>
                  </a:lnTo>
                  <a:lnTo>
                    <a:pt x="2752" y="2874"/>
                  </a:lnTo>
                  <a:lnTo>
                    <a:pt x="2655" y="2801"/>
                  </a:lnTo>
                  <a:lnTo>
                    <a:pt x="2655" y="2801"/>
                  </a:lnTo>
                  <a:lnTo>
                    <a:pt x="2582" y="2752"/>
                  </a:lnTo>
                  <a:lnTo>
                    <a:pt x="2509" y="2704"/>
                  </a:lnTo>
                  <a:lnTo>
                    <a:pt x="2436" y="2704"/>
                  </a:lnTo>
                  <a:lnTo>
                    <a:pt x="2387" y="2704"/>
                  </a:lnTo>
                  <a:lnTo>
                    <a:pt x="2387" y="2704"/>
                  </a:lnTo>
                  <a:lnTo>
                    <a:pt x="2338" y="2752"/>
                  </a:lnTo>
                  <a:lnTo>
                    <a:pt x="2265" y="2777"/>
                  </a:lnTo>
                  <a:lnTo>
                    <a:pt x="2095" y="2801"/>
                  </a:lnTo>
                  <a:lnTo>
                    <a:pt x="2095" y="2801"/>
                  </a:lnTo>
                  <a:lnTo>
                    <a:pt x="1997" y="2850"/>
                  </a:lnTo>
                  <a:lnTo>
                    <a:pt x="1851" y="2923"/>
                  </a:lnTo>
                  <a:lnTo>
                    <a:pt x="1681" y="3045"/>
                  </a:lnTo>
                  <a:lnTo>
                    <a:pt x="1535" y="3191"/>
                  </a:lnTo>
                  <a:lnTo>
                    <a:pt x="1535" y="3191"/>
                  </a:lnTo>
                  <a:lnTo>
                    <a:pt x="1364" y="3337"/>
                  </a:lnTo>
                  <a:lnTo>
                    <a:pt x="1194" y="3459"/>
                  </a:lnTo>
                  <a:lnTo>
                    <a:pt x="1072" y="3532"/>
                  </a:lnTo>
                  <a:lnTo>
                    <a:pt x="950" y="3581"/>
                  </a:lnTo>
                  <a:lnTo>
                    <a:pt x="950" y="3581"/>
                  </a:lnTo>
                  <a:lnTo>
                    <a:pt x="804" y="3532"/>
                  </a:lnTo>
                  <a:lnTo>
                    <a:pt x="731" y="3507"/>
                  </a:lnTo>
                  <a:lnTo>
                    <a:pt x="682" y="3483"/>
                  </a:lnTo>
                  <a:lnTo>
                    <a:pt x="682" y="3483"/>
                  </a:lnTo>
                  <a:lnTo>
                    <a:pt x="634" y="3434"/>
                  </a:lnTo>
                  <a:lnTo>
                    <a:pt x="609" y="3361"/>
                  </a:lnTo>
                  <a:lnTo>
                    <a:pt x="585" y="3191"/>
                  </a:lnTo>
                  <a:lnTo>
                    <a:pt x="585" y="3191"/>
                  </a:lnTo>
                  <a:lnTo>
                    <a:pt x="609" y="3020"/>
                  </a:lnTo>
                  <a:lnTo>
                    <a:pt x="634" y="2947"/>
                  </a:lnTo>
                  <a:lnTo>
                    <a:pt x="682" y="2899"/>
                  </a:lnTo>
                  <a:lnTo>
                    <a:pt x="682" y="2899"/>
                  </a:lnTo>
                  <a:lnTo>
                    <a:pt x="731" y="2874"/>
                  </a:lnTo>
                  <a:lnTo>
                    <a:pt x="853" y="2850"/>
                  </a:lnTo>
                  <a:lnTo>
                    <a:pt x="999" y="2826"/>
                  </a:lnTo>
                  <a:lnTo>
                    <a:pt x="1145" y="2801"/>
                  </a:lnTo>
                  <a:lnTo>
                    <a:pt x="1145" y="2801"/>
                  </a:lnTo>
                  <a:lnTo>
                    <a:pt x="1291" y="2801"/>
                  </a:lnTo>
                  <a:lnTo>
                    <a:pt x="1413" y="2752"/>
                  </a:lnTo>
                  <a:lnTo>
                    <a:pt x="1486" y="2704"/>
                  </a:lnTo>
                  <a:lnTo>
                    <a:pt x="1510" y="2655"/>
                  </a:lnTo>
                  <a:lnTo>
                    <a:pt x="1535" y="2631"/>
                  </a:lnTo>
                  <a:lnTo>
                    <a:pt x="1535" y="2631"/>
                  </a:lnTo>
                  <a:lnTo>
                    <a:pt x="1486" y="2460"/>
                  </a:lnTo>
                  <a:lnTo>
                    <a:pt x="1462" y="2387"/>
                  </a:lnTo>
                  <a:lnTo>
                    <a:pt x="1437" y="2338"/>
                  </a:lnTo>
                  <a:lnTo>
                    <a:pt x="1437" y="2338"/>
                  </a:lnTo>
                  <a:lnTo>
                    <a:pt x="1389" y="2290"/>
                  </a:lnTo>
                  <a:lnTo>
                    <a:pt x="1389" y="2241"/>
                  </a:lnTo>
                  <a:lnTo>
                    <a:pt x="1389" y="2192"/>
                  </a:lnTo>
                  <a:lnTo>
                    <a:pt x="1437" y="2144"/>
                  </a:lnTo>
                  <a:lnTo>
                    <a:pt x="1437" y="2144"/>
                  </a:lnTo>
                  <a:lnTo>
                    <a:pt x="1486" y="2119"/>
                  </a:lnTo>
                  <a:lnTo>
                    <a:pt x="1559" y="2070"/>
                  </a:lnTo>
                  <a:lnTo>
                    <a:pt x="1705" y="2046"/>
                  </a:lnTo>
                  <a:lnTo>
                    <a:pt x="1705" y="2046"/>
                  </a:lnTo>
                  <a:lnTo>
                    <a:pt x="1803" y="2046"/>
                  </a:lnTo>
                  <a:lnTo>
                    <a:pt x="1900" y="1997"/>
                  </a:lnTo>
                  <a:lnTo>
                    <a:pt x="1997" y="1924"/>
                  </a:lnTo>
                  <a:lnTo>
                    <a:pt x="2095" y="1851"/>
                  </a:lnTo>
                  <a:lnTo>
                    <a:pt x="2095" y="1851"/>
                  </a:lnTo>
                  <a:lnTo>
                    <a:pt x="2168" y="1778"/>
                  </a:lnTo>
                  <a:lnTo>
                    <a:pt x="2241" y="1681"/>
                  </a:lnTo>
                  <a:lnTo>
                    <a:pt x="2265" y="1559"/>
                  </a:lnTo>
                  <a:lnTo>
                    <a:pt x="2290" y="1486"/>
                  </a:lnTo>
                  <a:lnTo>
                    <a:pt x="2290" y="1486"/>
                  </a:lnTo>
                  <a:lnTo>
                    <a:pt x="2265" y="1315"/>
                  </a:lnTo>
                  <a:lnTo>
                    <a:pt x="2217" y="1242"/>
                  </a:lnTo>
                  <a:lnTo>
                    <a:pt x="2192" y="1194"/>
                  </a:lnTo>
                  <a:lnTo>
                    <a:pt x="2192" y="1194"/>
                  </a:lnTo>
                  <a:lnTo>
                    <a:pt x="2192" y="1169"/>
                  </a:lnTo>
                  <a:lnTo>
                    <a:pt x="2192" y="1121"/>
                  </a:lnTo>
                  <a:lnTo>
                    <a:pt x="2265" y="999"/>
                  </a:lnTo>
                  <a:lnTo>
                    <a:pt x="2387" y="828"/>
                  </a:lnTo>
                  <a:lnTo>
                    <a:pt x="2582" y="634"/>
                  </a:lnTo>
                  <a:lnTo>
                    <a:pt x="2582" y="634"/>
                  </a:lnTo>
                  <a:lnTo>
                    <a:pt x="2679" y="536"/>
                  </a:lnTo>
                  <a:lnTo>
                    <a:pt x="2826" y="439"/>
                  </a:lnTo>
                  <a:lnTo>
                    <a:pt x="2972" y="366"/>
                  </a:lnTo>
                  <a:lnTo>
                    <a:pt x="3142" y="293"/>
                  </a:lnTo>
                  <a:lnTo>
                    <a:pt x="3483" y="195"/>
                  </a:lnTo>
                  <a:lnTo>
                    <a:pt x="3654" y="171"/>
                  </a:lnTo>
                  <a:lnTo>
                    <a:pt x="3800" y="146"/>
                  </a:lnTo>
                  <a:lnTo>
                    <a:pt x="3800" y="146"/>
                  </a:lnTo>
                  <a:lnTo>
                    <a:pt x="4116" y="171"/>
                  </a:lnTo>
                  <a:lnTo>
                    <a:pt x="4360" y="171"/>
                  </a:lnTo>
                  <a:lnTo>
                    <a:pt x="4555" y="220"/>
                  </a:lnTo>
                  <a:lnTo>
                    <a:pt x="4652" y="244"/>
                  </a:lnTo>
                  <a:lnTo>
                    <a:pt x="4652" y="244"/>
                  </a:lnTo>
                  <a:lnTo>
                    <a:pt x="4701" y="268"/>
                  </a:lnTo>
                  <a:lnTo>
                    <a:pt x="4750" y="293"/>
                  </a:lnTo>
                  <a:lnTo>
                    <a:pt x="4798" y="268"/>
                  </a:lnTo>
                  <a:lnTo>
                    <a:pt x="4847" y="244"/>
                  </a:lnTo>
                  <a:lnTo>
                    <a:pt x="4847" y="244"/>
                  </a:lnTo>
                  <a:lnTo>
                    <a:pt x="5018" y="195"/>
                  </a:lnTo>
                  <a:lnTo>
                    <a:pt x="5407" y="122"/>
                  </a:lnTo>
                  <a:lnTo>
                    <a:pt x="5821" y="25"/>
                  </a:lnTo>
                  <a:lnTo>
                    <a:pt x="6138" y="0"/>
                  </a:lnTo>
                </a:path>
              </a:pathLst>
            </a:custGeom>
            <a:noFill/>
            <a:ln w="12700" cap="rnd" cmpd="sng">
              <a:solidFill>
                <a:srgbClr val="1C2674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</p:grpSp>
      <p:grpSp>
        <p:nvGrpSpPr>
          <p:cNvPr id="49" name="Shape 806"/>
          <p:cNvGrpSpPr/>
          <p:nvPr/>
        </p:nvGrpSpPr>
        <p:grpSpPr>
          <a:xfrm>
            <a:off x="3227548" y="2797659"/>
            <a:ext cx="238804" cy="310919"/>
            <a:chOff x="2635450" y="4321225"/>
            <a:chExt cx="368400" cy="466425"/>
          </a:xfrm>
        </p:grpSpPr>
        <p:sp>
          <p:nvSpPr>
            <p:cNvPr id="50" name="Shape 807"/>
            <p:cNvSpPr/>
            <p:nvPr/>
          </p:nvSpPr>
          <p:spPr>
            <a:xfrm>
              <a:off x="2635450" y="4653050"/>
              <a:ext cx="368400" cy="134600"/>
            </a:xfrm>
            <a:custGeom>
              <a:avLst/>
              <a:gdLst/>
              <a:ahLst/>
              <a:cxnLst/>
              <a:rect l="0" t="0" r="0" b="0"/>
              <a:pathLst>
                <a:path w="14736" h="5384" fill="none" extrusionOk="0">
                  <a:moveTo>
                    <a:pt x="6723" y="1"/>
                  </a:moveTo>
                  <a:lnTo>
                    <a:pt x="6723" y="1"/>
                  </a:lnTo>
                  <a:lnTo>
                    <a:pt x="6187" y="49"/>
                  </a:lnTo>
                  <a:lnTo>
                    <a:pt x="5651" y="147"/>
                  </a:lnTo>
                  <a:lnTo>
                    <a:pt x="5140" y="269"/>
                  </a:lnTo>
                  <a:lnTo>
                    <a:pt x="4628" y="415"/>
                  </a:lnTo>
                  <a:lnTo>
                    <a:pt x="4141" y="610"/>
                  </a:lnTo>
                  <a:lnTo>
                    <a:pt x="3678" y="829"/>
                  </a:lnTo>
                  <a:lnTo>
                    <a:pt x="3216" y="1072"/>
                  </a:lnTo>
                  <a:lnTo>
                    <a:pt x="2777" y="1340"/>
                  </a:lnTo>
                  <a:lnTo>
                    <a:pt x="2363" y="1633"/>
                  </a:lnTo>
                  <a:lnTo>
                    <a:pt x="1949" y="1949"/>
                  </a:lnTo>
                  <a:lnTo>
                    <a:pt x="1584" y="2290"/>
                  </a:lnTo>
                  <a:lnTo>
                    <a:pt x="1219" y="2655"/>
                  </a:lnTo>
                  <a:lnTo>
                    <a:pt x="878" y="3045"/>
                  </a:lnTo>
                  <a:lnTo>
                    <a:pt x="561" y="3459"/>
                  </a:lnTo>
                  <a:lnTo>
                    <a:pt x="269" y="3873"/>
                  </a:lnTo>
                  <a:lnTo>
                    <a:pt x="1" y="4312"/>
                  </a:lnTo>
                  <a:lnTo>
                    <a:pt x="1" y="4312"/>
                  </a:lnTo>
                  <a:lnTo>
                    <a:pt x="293" y="4433"/>
                  </a:lnTo>
                  <a:lnTo>
                    <a:pt x="610" y="4555"/>
                  </a:lnTo>
                  <a:lnTo>
                    <a:pt x="1316" y="4750"/>
                  </a:lnTo>
                  <a:lnTo>
                    <a:pt x="2120" y="4945"/>
                  </a:lnTo>
                  <a:lnTo>
                    <a:pt x="3045" y="5091"/>
                  </a:lnTo>
                  <a:lnTo>
                    <a:pt x="4019" y="5213"/>
                  </a:lnTo>
                  <a:lnTo>
                    <a:pt x="5091" y="5310"/>
                  </a:lnTo>
                  <a:lnTo>
                    <a:pt x="6211" y="5359"/>
                  </a:lnTo>
                  <a:lnTo>
                    <a:pt x="7356" y="5383"/>
                  </a:lnTo>
                  <a:lnTo>
                    <a:pt x="7356" y="5383"/>
                  </a:lnTo>
                  <a:lnTo>
                    <a:pt x="8525" y="5359"/>
                  </a:lnTo>
                  <a:lnTo>
                    <a:pt x="9645" y="5310"/>
                  </a:lnTo>
                  <a:lnTo>
                    <a:pt x="10717" y="5213"/>
                  </a:lnTo>
                  <a:lnTo>
                    <a:pt x="11691" y="5091"/>
                  </a:lnTo>
                  <a:lnTo>
                    <a:pt x="12617" y="4945"/>
                  </a:lnTo>
                  <a:lnTo>
                    <a:pt x="13420" y="4750"/>
                  </a:lnTo>
                  <a:lnTo>
                    <a:pt x="14127" y="4555"/>
                  </a:lnTo>
                  <a:lnTo>
                    <a:pt x="14443" y="4433"/>
                  </a:lnTo>
                  <a:lnTo>
                    <a:pt x="14736" y="4312"/>
                  </a:lnTo>
                  <a:lnTo>
                    <a:pt x="14736" y="4312"/>
                  </a:lnTo>
                  <a:lnTo>
                    <a:pt x="14468" y="3873"/>
                  </a:lnTo>
                  <a:lnTo>
                    <a:pt x="14175" y="3459"/>
                  </a:lnTo>
                  <a:lnTo>
                    <a:pt x="13859" y="3045"/>
                  </a:lnTo>
                  <a:lnTo>
                    <a:pt x="13518" y="2655"/>
                  </a:lnTo>
                  <a:lnTo>
                    <a:pt x="13153" y="2290"/>
                  </a:lnTo>
                  <a:lnTo>
                    <a:pt x="12787" y="1949"/>
                  </a:lnTo>
                  <a:lnTo>
                    <a:pt x="12373" y="1633"/>
                  </a:lnTo>
                  <a:lnTo>
                    <a:pt x="11959" y="1340"/>
                  </a:lnTo>
                  <a:lnTo>
                    <a:pt x="11521" y="1072"/>
                  </a:lnTo>
                  <a:lnTo>
                    <a:pt x="11058" y="829"/>
                  </a:lnTo>
                  <a:lnTo>
                    <a:pt x="10595" y="610"/>
                  </a:lnTo>
                  <a:lnTo>
                    <a:pt x="10108" y="415"/>
                  </a:lnTo>
                  <a:lnTo>
                    <a:pt x="9597" y="269"/>
                  </a:lnTo>
                  <a:lnTo>
                    <a:pt x="9085" y="147"/>
                  </a:lnTo>
                  <a:lnTo>
                    <a:pt x="8549" y="49"/>
                  </a:lnTo>
                  <a:lnTo>
                    <a:pt x="8014" y="1"/>
                  </a:lnTo>
                </a:path>
              </a:pathLst>
            </a:custGeom>
            <a:noFill/>
            <a:ln w="12700" cap="rnd" cmpd="sng">
              <a:solidFill>
                <a:srgbClr val="1C2674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51" name="Shape 808"/>
            <p:cNvSpPr/>
            <p:nvPr/>
          </p:nvSpPr>
          <p:spPr>
            <a:xfrm>
              <a:off x="2819350" y="4321225"/>
              <a:ext cx="25" cy="347075"/>
            </a:xfrm>
            <a:custGeom>
              <a:avLst/>
              <a:gdLst/>
              <a:ahLst/>
              <a:cxnLst/>
              <a:rect l="0" t="0" r="0" b="0"/>
              <a:pathLst>
                <a:path w="1" h="13883" fill="none" extrusionOk="0">
                  <a:moveTo>
                    <a:pt x="0" y="13883"/>
                  </a:moveTo>
                  <a:lnTo>
                    <a:pt x="0" y="0"/>
                  </a:lnTo>
                </a:path>
              </a:pathLst>
            </a:custGeom>
            <a:noFill/>
            <a:ln w="12700" cap="rnd" cmpd="sng">
              <a:solidFill>
                <a:srgbClr val="1C2674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52" name="Shape 809"/>
            <p:cNvSpPr/>
            <p:nvPr/>
          </p:nvSpPr>
          <p:spPr>
            <a:xfrm>
              <a:off x="2835175" y="4328525"/>
              <a:ext cx="114475" cy="114500"/>
            </a:xfrm>
            <a:custGeom>
              <a:avLst/>
              <a:gdLst/>
              <a:ahLst/>
              <a:cxnLst/>
              <a:rect l="0" t="0" r="0" b="0"/>
              <a:pathLst>
                <a:path w="4579" h="4580" fill="none" extrusionOk="0">
                  <a:moveTo>
                    <a:pt x="707" y="4190"/>
                  </a:moveTo>
                  <a:lnTo>
                    <a:pt x="707" y="4190"/>
                  </a:lnTo>
                  <a:lnTo>
                    <a:pt x="853" y="4287"/>
                  </a:lnTo>
                  <a:lnTo>
                    <a:pt x="999" y="4384"/>
                  </a:lnTo>
                  <a:lnTo>
                    <a:pt x="1145" y="4458"/>
                  </a:lnTo>
                  <a:lnTo>
                    <a:pt x="1315" y="4506"/>
                  </a:lnTo>
                  <a:lnTo>
                    <a:pt x="1462" y="4555"/>
                  </a:lnTo>
                  <a:lnTo>
                    <a:pt x="1632" y="4579"/>
                  </a:lnTo>
                  <a:lnTo>
                    <a:pt x="1803" y="4579"/>
                  </a:lnTo>
                  <a:lnTo>
                    <a:pt x="1973" y="4579"/>
                  </a:lnTo>
                  <a:lnTo>
                    <a:pt x="2143" y="4579"/>
                  </a:lnTo>
                  <a:lnTo>
                    <a:pt x="2290" y="4531"/>
                  </a:lnTo>
                  <a:lnTo>
                    <a:pt x="2460" y="4506"/>
                  </a:lnTo>
                  <a:lnTo>
                    <a:pt x="2606" y="4433"/>
                  </a:lnTo>
                  <a:lnTo>
                    <a:pt x="2777" y="4360"/>
                  </a:lnTo>
                  <a:lnTo>
                    <a:pt x="2923" y="4263"/>
                  </a:lnTo>
                  <a:lnTo>
                    <a:pt x="3069" y="4165"/>
                  </a:lnTo>
                  <a:lnTo>
                    <a:pt x="3191" y="4043"/>
                  </a:lnTo>
                  <a:lnTo>
                    <a:pt x="3191" y="4043"/>
                  </a:lnTo>
                  <a:lnTo>
                    <a:pt x="3337" y="3873"/>
                  </a:lnTo>
                  <a:lnTo>
                    <a:pt x="3459" y="3678"/>
                  </a:lnTo>
                  <a:lnTo>
                    <a:pt x="3605" y="3410"/>
                  </a:lnTo>
                  <a:lnTo>
                    <a:pt x="3727" y="3142"/>
                  </a:lnTo>
                  <a:lnTo>
                    <a:pt x="3994" y="2485"/>
                  </a:lnTo>
                  <a:lnTo>
                    <a:pt x="4214" y="1827"/>
                  </a:lnTo>
                  <a:lnTo>
                    <a:pt x="4384" y="1170"/>
                  </a:lnTo>
                  <a:lnTo>
                    <a:pt x="4506" y="634"/>
                  </a:lnTo>
                  <a:lnTo>
                    <a:pt x="4579" y="220"/>
                  </a:lnTo>
                  <a:lnTo>
                    <a:pt x="4579" y="98"/>
                  </a:lnTo>
                  <a:lnTo>
                    <a:pt x="4555" y="25"/>
                  </a:lnTo>
                  <a:lnTo>
                    <a:pt x="4555" y="25"/>
                  </a:lnTo>
                  <a:lnTo>
                    <a:pt x="4482" y="1"/>
                  </a:lnTo>
                  <a:lnTo>
                    <a:pt x="4360" y="25"/>
                  </a:lnTo>
                  <a:lnTo>
                    <a:pt x="3970" y="74"/>
                  </a:lnTo>
                  <a:lnTo>
                    <a:pt x="3410" y="195"/>
                  </a:lnTo>
                  <a:lnTo>
                    <a:pt x="2752" y="390"/>
                  </a:lnTo>
                  <a:lnTo>
                    <a:pt x="2095" y="609"/>
                  </a:lnTo>
                  <a:lnTo>
                    <a:pt x="1462" y="853"/>
                  </a:lnTo>
                  <a:lnTo>
                    <a:pt x="1169" y="975"/>
                  </a:lnTo>
                  <a:lnTo>
                    <a:pt x="926" y="1121"/>
                  </a:lnTo>
                  <a:lnTo>
                    <a:pt x="707" y="1267"/>
                  </a:lnTo>
                  <a:lnTo>
                    <a:pt x="536" y="1389"/>
                  </a:lnTo>
                  <a:lnTo>
                    <a:pt x="536" y="1389"/>
                  </a:lnTo>
                  <a:lnTo>
                    <a:pt x="414" y="1535"/>
                  </a:lnTo>
                  <a:lnTo>
                    <a:pt x="317" y="1657"/>
                  </a:lnTo>
                  <a:lnTo>
                    <a:pt x="219" y="1803"/>
                  </a:lnTo>
                  <a:lnTo>
                    <a:pt x="146" y="1973"/>
                  </a:lnTo>
                  <a:lnTo>
                    <a:pt x="98" y="2119"/>
                  </a:lnTo>
                  <a:lnTo>
                    <a:pt x="49" y="2290"/>
                  </a:lnTo>
                  <a:lnTo>
                    <a:pt x="0" y="2460"/>
                  </a:lnTo>
                  <a:lnTo>
                    <a:pt x="0" y="2607"/>
                  </a:lnTo>
                  <a:lnTo>
                    <a:pt x="0" y="2777"/>
                  </a:lnTo>
                  <a:lnTo>
                    <a:pt x="0" y="2948"/>
                  </a:lnTo>
                  <a:lnTo>
                    <a:pt x="25" y="3118"/>
                  </a:lnTo>
                  <a:lnTo>
                    <a:pt x="73" y="3264"/>
                  </a:lnTo>
                  <a:lnTo>
                    <a:pt x="146" y="3435"/>
                  </a:lnTo>
                  <a:lnTo>
                    <a:pt x="195" y="3581"/>
                  </a:lnTo>
                  <a:lnTo>
                    <a:pt x="293" y="3727"/>
                  </a:lnTo>
                  <a:lnTo>
                    <a:pt x="390" y="3873"/>
                  </a:lnTo>
                  <a:lnTo>
                    <a:pt x="707" y="4190"/>
                  </a:lnTo>
                  <a:close/>
                </a:path>
              </a:pathLst>
            </a:custGeom>
            <a:noFill/>
            <a:ln w="12700" cap="rnd" cmpd="sng">
              <a:solidFill>
                <a:srgbClr val="1C2674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53" name="Shape 810"/>
            <p:cNvSpPr/>
            <p:nvPr/>
          </p:nvSpPr>
          <p:spPr>
            <a:xfrm>
              <a:off x="2850400" y="4372975"/>
              <a:ext cx="54825" cy="54825"/>
            </a:xfrm>
            <a:custGeom>
              <a:avLst/>
              <a:gdLst/>
              <a:ahLst/>
              <a:cxnLst/>
              <a:rect l="0" t="0" r="0" b="0"/>
              <a:pathLst>
                <a:path w="2193" h="2193" fill="none" extrusionOk="0">
                  <a:moveTo>
                    <a:pt x="2192" y="0"/>
                  </a:moveTo>
                  <a:lnTo>
                    <a:pt x="0" y="2192"/>
                  </a:lnTo>
                </a:path>
              </a:pathLst>
            </a:custGeom>
            <a:noFill/>
            <a:ln w="12700" cap="rnd" cmpd="sng">
              <a:solidFill>
                <a:srgbClr val="1C2674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54" name="Shape 811"/>
            <p:cNvSpPr/>
            <p:nvPr/>
          </p:nvSpPr>
          <p:spPr>
            <a:xfrm>
              <a:off x="2646425" y="4429600"/>
              <a:ext cx="156500" cy="156500"/>
            </a:xfrm>
            <a:custGeom>
              <a:avLst/>
              <a:gdLst/>
              <a:ahLst/>
              <a:cxnLst/>
              <a:rect l="0" t="0" r="0" b="0"/>
              <a:pathLst>
                <a:path w="6260" h="6260" fill="none" extrusionOk="0">
                  <a:moveTo>
                    <a:pt x="5675" y="5334"/>
                  </a:moveTo>
                  <a:lnTo>
                    <a:pt x="5675" y="5334"/>
                  </a:lnTo>
                  <a:lnTo>
                    <a:pt x="5821" y="5139"/>
                  </a:lnTo>
                  <a:lnTo>
                    <a:pt x="5943" y="4945"/>
                  </a:lnTo>
                  <a:lnTo>
                    <a:pt x="6040" y="4725"/>
                  </a:lnTo>
                  <a:lnTo>
                    <a:pt x="6138" y="4506"/>
                  </a:lnTo>
                  <a:lnTo>
                    <a:pt x="6186" y="4287"/>
                  </a:lnTo>
                  <a:lnTo>
                    <a:pt x="6235" y="4043"/>
                  </a:lnTo>
                  <a:lnTo>
                    <a:pt x="6259" y="3824"/>
                  </a:lnTo>
                  <a:lnTo>
                    <a:pt x="6259" y="3581"/>
                  </a:lnTo>
                  <a:lnTo>
                    <a:pt x="6235" y="3361"/>
                  </a:lnTo>
                  <a:lnTo>
                    <a:pt x="6186" y="3118"/>
                  </a:lnTo>
                  <a:lnTo>
                    <a:pt x="6138" y="2899"/>
                  </a:lnTo>
                  <a:lnTo>
                    <a:pt x="6040" y="2680"/>
                  </a:lnTo>
                  <a:lnTo>
                    <a:pt x="5943" y="2460"/>
                  </a:lnTo>
                  <a:lnTo>
                    <a:pt x="5821" y="2266"/>
                  </a:lnTo>
                  <a:lnTo>
                    <a:pt x="5675" y="2071"/>
                  </a:lnTo>
                  <a:lnTo>
                    <a:pt x="5504" y="1900"/>
                  </a:lnTo>
                  <a:lnTo>
                    <a:pt x="5504" y="1900"/>
                  </a:lnTo>
                  <a:lnTo>
                    <a:pt x="5285" y="1705"/>
                  </a:lnTo>
                  <a:lnTo>
                    <a:pt x="4993" y="1510"/>
                  </a:lnTo>
                  <a:lnTo>
                    <a:pt x="4652" y="1316"/>
                  </a:lnTo>
                  <a:lnTo>
                    <a:pt x="4262" y="1145"/>
                  </a:lnTo>
                  <a:lnTo>
                    <a:pt x="3848" y="975"/>
                  </a:lnTo>
                  <a:lnTo>
                    <a:pt x="3410" y="804"/>
                  </a:lnTo>
                  <a:lnTo>
                    <a:pt x="2484" y="488"/>
                  </a:lnTo>
                  <a:lnTo>
                    <a:pt x="1608" y="244"/>
                  </a:lnTo>
                  <a:lnTo>
                    <a:pt x="853" y="74"/>
                  </a:lnTo>
                  <a:lnTo>
                    <a:pt x="536" y="25"/>
                  </a:lnTo>
                  <a:lnTo>
                    <a:pt x="292" y="0"/>
                  </a:lnTo>
                  <a:lnTo>
                    <a:pt x="122" y="0"/>
                  </a:lnTo>
                  <a:lnTo>
                    <a:pt x="25" y="25"/>
                  </a:lnTo>
                  <a:lnTo>
                    <a:pt x="25" y="25"/>
                  </a:lnTo>
                  <a:lnTo>
                    <a:pt x="0" y="122"/>
                  </a:lnTo>
                  <a:lnTo>
                    <a:pt x="0" y="293"/>
                  </a:lnTo>
                  <a:lnTo>
                    <a:pt x="25" y="536"/>
                  </a:lnTo>
                  <a:lnTo>
                    <a:pt x="73" y="853"/>
                  </a:lnTo>
                  <a:lnTo>
                    <a:pt x="244" y="1608"/>
                  </a:lnTo>
                  <a:lnTo>
                    <a:pt x="487" y="2485"/>
                  </a:lnTo>
                  <a:lnTo>
                    <a:pt x="804" y="3410"/>
                  </a:lnTo>
                  <a:lnTo>
                    <a:pt x="974" y="3849"/>
                  </a:lnTo>
                  <a:lnTo>
                    <a:pt x="1145" y="4263"/>
                  </a:lnTo>
                  <a:lnTo>
                    <a:pt x="1315" y="4652"/>
                  </a:lnTo>
                  <a:lnTo>
                    <a:pt x="1510" y="4993"/>
                  </a:lnTo>
                  <a:lnTo>
                    <a:pt x="1705" y="5286"/>
                  </a:lnTo>
                  <a:lnTo>
                    <a:pt x="1900" y="5505"/>
                  </a:lnTo>
                  <a:lnTo>
                    <a:pt x="1900" y="5505"/>
                  </a:lnTo>
                  <a:lnTo>
                    <a:pt x="2070" y="5675"/>
                  </a:lnTo>
                  <a:lnTo>
                    <a:pt x="2265" y="5821"/>
                  </a:lnTo>
                  <a:lnTo>
                    <a:pt x="2460" y="5943"/>
                  </a:lnTo>
                  <a:lnTo>
                    <a:pt x="2679" y="6041"/>
                  </a:lnTo>
                  <a:lnTo>
                    <a:pt x="2898" y="6138"/>
                  </a:lnTo>
                  <a:lnTo>
                    <a:pt x="3118" y="6187"/>
                  </a:lnTo>
                  <a:lnTo>
                    <a:pt x="3361" y="6235"/>
                  </a:lnTo>
                  <a:lnTo>
                    <a:pt x="3580" y="6260"/>
                  </a:lnTo>
                  <a:lnTo>
                    <a:pt x="3824" y="6260"/>
                  </a:lnTo>
                  <a:lnTo>
                    <a:pt x="4043" y="6235"/>
                  </a:lnTo>
                  <a:lnTo>
                    <a:pt x="4287" y="6187"/>
                  </a:lnTo>
                  <a:lnTo>
                    <a:pt x="4506" y="6138"/>
                  </a:lnTo>
                  <a:lnTo>
                    <a:pt x="4725" y="6041"/>
                  </a:lnTo>
                  <a:lnTo>
                    <a:pt x="4944" y="5943"/>
                  </a:lnTo>
                  <a:lnTo>
                    <a:pt x="5139" y="5821"/>
                  </a:lnTo>
                  <a:lnTo>
                    <a:pt x="5334" y="5675"/>
                  </a:lnTo>
                  <a:lnTo>
                    <a:pt x="5675" y="5334"/>
                  </a:lnTo>
                  <a:close/>
                </a:path>
              </a:pathLst>
            </a:custGeom>
            <a:noFill/>
            <a:ln w="12700" cap="rnd" cmpd="sng">
              <a:solidFill>
                <a:srgbClr val="1C2674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55" name="Shape 812"/>
            <p:cNvSpPr/>
            <p:nvPr/>
          </p:nvSpPr>
          <p:spPr>
            <a:xfrm>
              <a:off x="2696350" y="4479525"/>
              <a:ext cx="87100" cy="87100"/>
            </a:xfrm>
            <a:custGeom>
              <a:avLst/>
              <a:gdLst/>
              <a:ahLst/>
              <a:cxnLst/>
              <a:rect l="0" t="0" r="0" b="0"/>
              <a:pathLst>
                <a:path w="3484" h="3484" fill="none" extrusionOk="0">
                  <a:moveTo>
                    <a:pt x="0" y="1"/>
                  </a:moveTo>
                  <a:lnTo>
                    <a:pt x="3483" y="3483"/>
                  </a:lnTo>
                </a:path>
              </a:pathLst>
            </a:custGeom>
            <a:noFill/>
            <a:ln w="12700" cap="rnd" cmpd="sng">
              <a:solidFill>
                <a:srgbClr val="1C2674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</p:grpSp>
      <p:grpSp>
        <p:nvGrpSpPr>
          <p:cNvPr id="56" name="Shape 640"/>
          <p:cNvGrpSpPr/>
          <p:nvPr/>
        </p:nvGrpSpPr>
        <p:grpSpPr>
          <a:xfrm>
            <a:off x="4716836" y="2787774"/>
            <a:ext cx="288032" cy="304138"/>
            <a:chOff x="576250" y="4319404"/>
            <a:chExt cx="442075" cy="442050"/>
          </a:xfrm>
        </p:grpSpPr>
        <p:sp>
          <p:nvSpPr>
            <p:cNvPr id="57" name="Shape 641"/>
            <p:cNvSpPr/>
            <p:nvPr/>
          </p:nvSpPr>
          <p:spPr>
            <a:xfrm>
              <a:off x="576250" y="4319404"/>
              <a:ext cx="442075" cy="442050"/>
            </a:xfrm>
            <a:custGeom>
              <a:avLst/>
              <a:gdLst/>
              <a:ahLst/>
              <a:cxnLst/>
              <a:rect l="0" t="0" r="0" b="0"/>
              <a:pathLst>
                <a:path w="17683" h="17682" fill="none" extrusionOk="0">
                  <a:moveTo>
                    <a:pt x="11472" y="17292"/>
                  </a:moveTo>
                  <a:lnTo>
                    <a:pt x="11472" y="12153"/>
                  </a:lnTo>
                  <a:lnTo>
                    <a:pt x="16416" y="7209"/>
                  </a:lnTo>
                  <a:lnTo>
                    <a:pt x="16416" y="7209"/>
                  </a:lnTo>
                  <a:lnTo>
                    <a:pt x="16562" y="7063"/>
                  </a:lnTo>
                  <a:lnTo>
                    <a:pt x="16684" y="6868"/>
                  </a:lnTo>
                  <a:lnTo>
                    <a:pt x="16830" y="6674"/>
                  </a:lnTo>
                  <a:lnTo>
                    <a:pt x="16927" y="6479"/>
                  </a:lnTo>
                  <a:lnTo>
                    <a:pt x="17146" y="6040"/>
                  </a:lnTo>
                  <a:lnTo>
                    <a:pt x="17317" y="5553"/>
                  </a:lnTo>
                  <a:lnTo>
                    <a:pt x="17439" y="5042"/>
                  </a:lnTo>
                  <a:lnTo>
                    <a:pt x="17560" y="4506"/>
                  </a:lnTo>
                  <a:lnTo>
                    <a:pt x="17633" y="3970"/>
                  </a:lnTo>
                  <a:lnTo>
                    <a:pt x="17658" y="3434"/>
                  </a:lnTo>
                  <a:lnTo>
                    <a:pt x="17682" y="2898"/>
                  </a:lnTo>
                  <a:lnTo>
                    <a:pt x="17682" y="2411"/>
                  </a:lnTo>
                  <a:lnTo>
                    <a:pt x="17658" y="1949"/>
                  </a:lnTo>
                  <a:lnTo>
                    <a:pt x="17609" y="1510"/>
                  </a:lnTo>
                  <a:lnTo>
                    <a:pt x="17536" y="1145"/>
                  </a:lnTo>
                  <a:lnTo>
                    <a:pt x="17463" y="828"/>
                  </a:lnTo>
                  <a:lnTo>
                    <a:pt x="17366" y="585"/>
                  </a:lnTo>
                  <a:lnTo>
                    <a:pt x="17292" y="487"/>
                  </a:lnTo>
                  <a:lnTo>
                    <a:pt x="17244" y="439"/>
                  </a:lnTo>
                  <a:lnTo>
                    <a:pt x="17244" y="439"/>
                  </a:lnTo>
                  <a:lnTo>
                    <a:pt x="17195" y="390"/>
                  </a:lnTo>
                  <a:lnTo>
                    <a:pt x="17098" y="317"/>
                  </a:lnTo>
                  <a:lnTo>
                    <a:pt x="16854" y="219"/>
                  </a:lnTo>
                  <a:lnTo>
                    <a:pt x="16537" y="146"/>
                  </a:lnTo>
                  <a:lnTo>
                    <a:pt x="16172" y="73"/>
                  </a:lnTo>
                  <a:lnTo>
                    <a:pt x="15734" y="25"/>
                  </a:lnTo>
                  <a:lnTo>
                    <a:pt x="15271" y="0"/>
                  </a:lnTo>
                  <a:lnTo>
                    <a:pt x="14784" y="0"/>
                  </a:lnTo>
                  <a:lnTo>
                    <a:pt x="14248" y="25"/>
                  </a:lnTo>
                  <a:lnTo>
                    <a:pt x="13712" y="49"/>
                  </a:lnTo>
                  <a:lnTo>
                    <a:pt x="13176" y="122"/>
                  </a:lnTo>
                  <a:lnTo>
                    <a:pt x="12641" y="244"/>
                  </a:lnTo>
                  <a:lnTo>
                    <a:pt x="12129" y="366"/>
                  </a:lnTo>
                  <a:lnTo>
                    <a:pt x="11642" y="536"/>
                  </a:lnTo>
                  <a:lnTo>
                    <a:pt x="11204" y="755"/>
                  </a:lnTo>
                  <a:lnTo>
                    <a:pt x="10985" y="853"/>
                  </a:lnTo>
                  <a:lnTo>
                    <a:pt x="10814" y="999"/>
                  </a:lnTo>
                  <a:lnTo>
                    <a:pt x="10619" y="1121"/>
                  </a:lnTo>
                  <a:lnTo>
                    <a:pt x="10473" y="1267"/>
                  </a:lnTo>
                  <a:lnTo>
                    <a:pt x="5529" y="6211"/>
                  </a:lnTo>
                  <a:lnTo>
                    <a:pt x="390" y="6211"/>
                  </a:lnTo>
                  <a:lnTo>
                    <a:pt x="390" y="6211"/>
                  </a:lnTo>
                  <a:lnTo>
                    <a:pt x="244" y="6235"/>
                  </a:lnTo>
                  <a:lnTo>
                    <a:pt x="147" y="6259"/>
                  </a:lnTo>
                  <a:lnTo>
                    <a:pt x="49" y="6308"/>
                  </a:lnTo>
                  <a:lnTo>
                    <a:pt x="0" y="6381"/>
                  </a:lnTo>
                  <a:lnTo>
                    <a:pt x="0" y="6454"/>
                  </a:lnTo>
                  <a:lnTo>
                    <a:pt x="25" y="6552"/>
                  </a:lnTo>
                  <a:lnTo>
                    <a:pt x="74" y="6649"/>
                  </a:lnTo>
                  <a:lnTo>
                    <a:pt x="171" y="6771"/>
                  </a:lnTo>
                  <a:lnTo>
                    <a:pt x="2582" y="9158"/>
                  </a:lnTo>
                  <a:lnTo>
                    <a:pt x="2265" y="9474"/>
                  </a:lnTo>
                  <a:lnTo>
                    <a:pt x="950" y="9718"/>
                  </a:lnTo>
                  <a:lnTo>
                    <a:pt x="950" y="9718"/>
                  </a:lnTo>
                  <a:lnTo>
                    <a:pt x="804" y="9767"/>
                  </a:lnTo>
                  <a:lnTo>
                    <a:pt x="682" y="9815"/>
                  </a:lnTo>
                  <a:lnTo>
                    <a:pt x="609" y="9913"/>
                  </a:lnTo>
                  <a:lnTo>
                    <a:pt x="561" y="9986"/>
                  </a:lnTo>
                  <a:lnTo>
                    <a:pt x="561" y="10083"/>
                  </a:lnTo>
                  <a:lnTo>
                    <a:pt x="585" y="10205"/>
                  </a:lnTo>
                  <a:lnTo>
                    <a:pt x="634" y="10302"/>
                  </a:lnTo>
                  <a:lnTo>
                    <a:pt x="731" y="10424"/>
                  </a:lnTo>
                  <a:lnTo>
                    <a:pt x="7258" y="16951"/>
                  </a:lnTo>
                  <a:lnTo>
                    <a:pt x="7258" y="16951"/>
                  </a:lnTo>
                  <a:lnTo>
                    <a:pt x="7380" y="17049"/>
                  </a:lnTo>
                  <a:lnTo>
                    <a:pt x="7477" y="17097"/>
                  </a:lnTo>
                  <a:lnTo>
                    <a:pt x="7599" y="17122"/>
                  </a:lnTo>
                  <a:lnTo>
                    <a:pt x="7697" y="17122"/>
                  </a:lnTo>
                  <a:lnTo>
                    <a:pt x="7770" y="17073"/>
                  </a:lnTo>
                  <a:lnTo>
                    <a:pt x="7867" y="17000"/>
                  </a:lnTo>
                  <a:lnTo>
                    <a:pt x="7916" y="16878"/>
                  </a:lnTo>
                  <a:lnTo>
                    <a:pt x="7965" y="16732"/>
                  </a:lnTo>
                  <a:lnTo>
                    <a:pt x="8208" y="15417"/>
                  </a:lnTo>
                  <a:lnTo>
                    <a:pt x="8525" y="15100"/>
                  </a:lnTo>
                  <a:lnTo>
                    <a:pt x="10911" y="17511"/>
                  </a:lnTo>
                  <a:lnTo>
                    <a:pt x="10911" y="17511"/>
                  </a:lnTo>
                  <a:lnTo>
                    <a:pt x="11033" y="17609"/>
                  </a:lnTo>
                  <a:lnTo>
                    <a:pt x="11131" y="17658"/>
                  </a:lnTo>
                  <a:lnTo>
                    <a:pt x="11228" y="17682"/>
                  </a:lnTo>
                  <a:lnTo>
                    <a:pt x="11301" y="17682"/>
                  </a:lnTo>
                  <a:lnTo>
                    <a:pt x="11374" y="17633"/>
                  </a:lnTo>
                  <a:lnTo>
                    <a:pt x="11423" y="17536"/>
                  </a:lnTo>
                  <a:lnTo>
                    <a:pt x="11447" y="17438"/>
                  </a:lnTo>
                  <a:lnTo>
                    <a:pt x="11472" y="17292"/>
                  </a:lnTo>
                  <a:lnTo>
                    <a:pt x="11472" y="17292"/>
                  </a:lnTo>
                  <a:close/>
                  <a:moveTo>
                    <a:pt x="6162" y="12202"/>
                  </a:moveTo>
                  <a:lnTo>
                    <a:pt x="6162" y="12202"/>
                  </a:lnTo>
                  <a:lnTo>
                    <a:pt x="6089" y="12275"/>
                  </a:lnTo>
                  <a:lnTo>
                    <a:pt x="6016" y="12324"/>
                  </a:lnTo>
                  <a:lnTo>
                    <a:pt x="5919" y="12348"/>
                  </a:lnTo>
                  <a:lnTo>
                    <a:pt x="5821" y="12348"/>
                  </a:lnTo>
                  <a:lnTo>
                    <a:pt x="5724" y="12348"/>
                  </a:lnTo>
                  <a:lnTo>
                    <a:pt x="5626" y="12324"/>
                  </a:lnTo>
                  <a:lnTo>
                    <a:pt x="5553" y="12275"/>
                  </a:lnTo>
                  <a:lnTo>
                    <a:pt x="5480" y="12202"/>
                  </a:lnTo>
                  <a:lnTo>
                    <a:pt x="5480" y="12202"/>
                  </a:lnTo>
                  <a:lnTo>
                    <a:pt x="5407" y="12129"/>
                  </a:lnTo>
                  <a:lnTo>
                    <a:pt x="5359" y="12056"/>
                  </a:lnTo>
                  <a:lnTo>
                    <a:pt x="5334" y="11959"/>
                  </a:lnTo>
                  <a:lnTo>
                    <a:pt x="5334" y="11861"/>
                  </a:lnTo>
                  <a:lnTo>
                    <a:pt x="5334" y="11764"/>
                  </a:lnTo>
                  <a:lnTo>
                    <a:pt x="5359" y="11666"/>
                  </a:lnTo>
                  <a:lnTo>
                    <a:pt x="5407" y="11593"/>
                  </a:lnTo>
                  <a:lnTo>
                    <a:pt x="5480" y="11520"/>
                  </a:lnTo>
                  <a:lnTo>
                    <a:pt x="8013" y="8987"/>
                  </a:lnTo>
                  <a:lnTo>
                    <a:pt x="8013" y="8987"/>
                  </a:lnTo>
                  <a:lnTo>
                    <a:pt x="8086" y="8939"/>
                  </a:lnTo>
                  <a:lnTo>
                    <a:pt x="8159" y="8890"/>
                  </a:lnTo>
                  <a:lnTo>
                    <a:pt x="8257" y="8865"/>
                  </a:lnTo>
                  <a:lnTo>
                    <a:pt x="8354" y="8841"/>
                  </a:lnTo>
                  <a:lnTo>
                    <a:pt x="8452" y="8865"/>
                  </a:lnTo>
                  <a:lnTo>
                    <a:pt x="8525" y="8890"/>
                  </a:lnTo>
                  <a:lnTo>
                    <a:pt x="8622" y="8939"/>
                  </a:lnTo>
                  <a:lnTo>
                    <a:pt x="8695" y="8987"/>
                  </a:lnTo>
                  <a:lnTo>
                    <a:pt x="8695" y="8987"/>
                  </a:lnTo>
                  <a:lnTo>
                    <a:pt x="8744" y="9060"/>
                  </a:lnTo>
                  <a:lnTo>
                    <a:pt x="8793" y="9158"/>
                  </a:lnTo>
                  <a:lnTo>
                    <a:pt x="8817" y="9231"/>
                  </a:lnTo>
                  <a:lnTo>
                    <a:pt x="8841" y="9328"/>
                  </a:lnTo>
                  <a:lnTo>
                    <a:pt x="8817" y="9426"/>
                  </a:lnTo>
                  <a:lnTo>
                    <a:pt x="8793" y="9523"/>
                  </a:lnTo>
                  <a:lnTo>
                    <a:pt x="8744" y="9596"/>
                  </a:lnTo>
                  <a:lnTo>
                    <a:pt x="8695" y="9669"/>
                  </a:lnTo>
                  <a:lnTo>
                    <a:pt x="6162" y="12202"/>
                  </a:lnTo>
                  <a:close/>
                  <a:moveTo>
                    <a:pt x="13396" y="7307"/>
                  </a:moveTo>
                  <a:lnTo>
                    <a:pt x="13396" y="7307"/>
                  </a:lnTo>
                  <a:lnTo>
                    <a:pt x="13274" y="7404"/>
                  </a:lnTo>
                  <a:lnTo>
                    <a:pt x="13152" y="7477"/>
                  </a:lnTo>
                  <a:lnTo>
                    <a:pt x="13006" y="7526"/>
                  </a:lnTo>
                  <a:lnTo>
                    <a:pt x="12836" y="7550"/>
                  </a:lnTo>
                  <a:lnTo>
                    <a:pt x="12689" y="7526"/>
                  </a:lnTo>
                  <a:lnTo>
                    <a:pt x="12543" y="7477"/>
                  </a:lnTo>
                  <a:lnTo>
                    <a:pt x="12421" y="7404"/>
                  </a:lnTo>
                  <a:lnTo>
                    <a:pt x="12300" y="7307"/>
                  </a:lnTo>
                  <a:lnTo>
                    <a:pt x="10376" y="5383"/>
                  </a:lnTo>
                  <a:lnTo>
                    <a:pt x="10376" y="5383"/>
                  </a:lnTo>
                  <a:lnTo>
                    <a:pt x="10278" y="5261"/>
                  </a:lnTo>
                  <a:lnTo>
                    <a:pt x="10205" y="5139"/>
                  </a:lnTo>
                  <a:lnTo>
                    <a:pt x="10156" y="4993"/>
                  </a:lnTo>
                  <a:lnTo>
                    <a:pt x="10132" y="4847"/>
                  </a:lnTo>
                  <a:lnTo>
                    <a:pt x="10156" y="4676"/>
                  </a:lnTo>
                  <a:lnTo>
                    <a:pt x="10205" y="4530"/>
                  </a:lnTo>
                  <a:lnTo>
                    <a:pt x="10278" y="4408"/>
                  </a:lnTo>
                  <a:lnTo>
                    <a:pt x="10376" y="4287"/>
                  </a:lnTo>
                  <a:lnTo>
                    <a:pt x="10376" y="4287"/>
                  </a:lnTo>
                  <a:lnTo>
                    <a:pt x="11326" y="3313"/>
                  </a:lnTo>
                  <a:lnTo>
                    <a:pt x="11326" y="3313"/>
                  </a:lnTo>
                  <a:lnTo>
                    <a:pt x="11496" y="3166"/>
                  </a:lnTo>
                  <a:lnTo>
                    <a:pt x="11666" y="3045"/>
                  </a:lnTo>
                  <a:lnTo>
                    <a:pt x="11861" y="2947"/>
                  </a:lnTo>
                  <a:lnTo>
                    <a:pt x="12032" y="2850"/>
                  </a:lnTo>
                  <a:lnTo>
                    <a:pt x="12227" y="2777"/>
                  </a:lnTo>
                  <a:lnTo>
                    <a:pt x="12446" y="2728"/>
                  </a:lnTo>
                  <a:lnTo>
                    <a:pt x="12641" y="2704"/>
                  </a:lnTo>
                  <a:lnTo>
                    <a:pt x="12836" y="2704"/>
                  </a:lnTo>
                  <a:lnTo>
                    <a:pt x="13055" y="2704"/>
                  </a:lnTo>
                  <a:lnTo>
                    <a:pt x="13250" y="2728"/>
                  </a:lnTo>
                  <a:lnTo>
                    <a:pt x="13469" y="2777"/>
                  </a:lnTo>
                  <a:lnTo>
                    <a:pt x="13664" y="2850"/>
                  </a:lnTo>
                  <a:lnTo>
                    <a:pt x="13834" y="2947"/>
                  </a:lnTo>
                  <a:lnTo>
                    <a:pt x="14029" y="3045"/>
                  </a:lnTo>
                  <a:lnTo>
                    <a:pt x="14199" y="3166"/>
                  </a:lnTo>
                  <a:lnTo>
                    <a:pt x="14370" y="3313"/>
                  </a:lnTo>
                  <a:lnTo>
                    <a:pt x="14370" y="3313"/>
                  </a:lnTo>
                  <a:lnTo>
                    <a:pt x="14516" y="3483"/>
                  </a:lnTo>
                  <a:lnTo>
                    <a:pt x="14638" y="3653"/>
                  </a:lnTo>
                  <a:lnTo>
                    <a:pt x="14735" y="3848"/>
                  </a:lnTo>
                  <a:lnTo>
                    <a:pt x="14833" y="4019"/>
                  </a:lnTo>
                  <a:lnTo>
                    <a:pt x="14906" y="4214"/>
                  </a:lnTo>
                  <a:lnTo>
                    <a:pt x="14954" y="4433"/>
                  </a:lnTo>
                  <a:lnTo>
                    <a:pt x="14979" y="4628"/>
                  </a:lnTo>
                  <a:lnTo>
                    <a:pt x="14979" y="4847"/>
                  </a:lnTo>
                  <a:lnTo>
                    <a:pt x="14979" y="5042"/>
                  </a:lnTo>
                  <a:lnTo>
                    <a:pt x="14954" y="5237"/>
                  </a:lnTo>
                  <a:lnTo>
                    <a:pt x="14906" y="5456"/>
                  </a:lnTo>
                  <a:lnTo>
                    <a:pt x="14833" y="5651"/>
                  </a:lnTo>
                  <a:lnTo>
                    <a:pt x="14735" y="5821"/>
                  </a:lnTo>
                  <a:lnTo>
                    <a:pt x="14638" y="6016"/>
                  </a:lnTo>
                  <a:lnTo>
                    <a:pt x="14516" y="6186"/>
                  </a:lnTo>
                  <a:lnTo>
                    <a:pt x="14370" y="6357"/>
                  </a:lnTo>
                  <a:lnTo>
                    <a:pt x="14370" y="6357"/>
                  </a:lnTo>
                  <a:lnTo>
                    <a:pt x="13396" y="7307"/>
                  </a:lnTo>
                  <a:lnTo>
                    <a:pt x="13396" y="7307"/>
                  </a:lnTo>
                  <a:close/>
                </a:path>
              </a:pathLst>
            </a:custGeom>
            <a:noFill/>
            <a:ln w="12700" cap="rnd" cmpd="sng">
              <a:solidFill>
                <a:srgbClr val="1C2674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58" name="Shape 642"/>
            <p:cNvSpPr/>
            <p:nvPr/>
          </p:nvSpPr>
          <p:spPr>
            <a:xfrm>
              <a:off x="595725" y="4668875"/>
              <a:ext cx="73100" cy="73100"/>
            </a:xfrm>
            <a:custGeom>
              <a:avLst/>
              <a:gdLst/>
              <a:ahLst/>
              <a:cxnLst/>
              <a:rect l="0" t="0" r="0" b="0"/>
              <a:pathLst>
                <a:path w="2924" h="2924" fill="none" extrusionOk="0">
                  <a:moveTo>
                    <a:pt x="2656" y="269"/>
                  </a:moveTo>
                  <a:lnTo>
                    <a:pt x="2656" y="269"/>
                  </a:lnTo>
                  <a:lnTo>
                    <a:pt x="2509" y="147"/>
                  </a:lnTo>
                  <a:lnTo>
                    <a:pt x="2363" y="74"/>
                  </a:lnTo>
                  <a:lnTo>
                    <a:pt x="2193" y="25"/>
                  </a:lnTo>
                  <a:lnTo>
                    <a:pt x="2022" y="1"/>
                  </a:lnTo>
                  <a:lnTo>
                    <a:pt x="1852" y="25"/>
                  </a:lnTo>
                  <a:lnTo>
                    <a:pt x="1681" y="74"/>
                  </a:lnTo>
                  <a:lnTo>
                    <a:pt x="1511" y="147"/>
                  </a:lnTo>
                  <a:lnTo>
                    <a:pt x="1365" y="269"/>
                  </a:lnTo>
                  <a:lnTo>
                    <a:pt x="1365" y="269"/>
                  </a:lnTo>
                  <a:lnTo>
                    <a:pt x="1219" y="488"/>
                  </a:lnTo>
                  <a:lnTo>
                    <a:pt x="999" y="829"/>
                  </a:lnTo>
                  <a:lnTo>
                    <a:pt x="561" y="1730"/>
                  </a:lnTo>
                  <a:lnTo>
                    <a:pt x="171" y="2558"/>
                  </a:lnTo>
                  <a:lnTo>
                    <a:pt x="1" y="2924"/>
                  </a:lnTo>
                  <a:lnTo>
                    <a:pt x="1" y="2924"/>
                  </a:lnTo>
                  <a:lnTo>
                    <a:pt x="366" y="2753"/>
                  </a:lnTo>
                  <a:lnTo>
                    <a:pt x="1194" y="2363"/>
                  </a:lnTo>
                  <a:lnTo>
                    <a:pt x="2095" y="1925"/>
                  </a:lnTo>
                  <a:lnTo>
                    <a:pt x="2436" y="1706"/>
                  </a:lnTo>
                  <a:lnTo>
                    <a:pt x="2656" y="1560"/>
                  </a:lnTo>
                  <a:lnTo>
                    <a:pt x="2656" y="1560"/>
                  </a:lnTo>
                  <a:lnTo>
                    <a:pt x="2777" y="1414"/>
                  </a:lnTo>
                  <a:lnTo>
                    <a:pt x="2850" y="1243"/>
                  </a:lnTo>
                  <a:lnTo>
                    <a:pt x="2899" y="1073"/>
                  </a:lnTo>
                  <a:lnTo>
                    <a:pt x="2923" y="902"/>
                  </a:lnTo>
                  <a:lnTo>
                    <a:pt x="2899" y="732"/>
                  </a:lnTo>
                  <a:lnTo>
                    <a:pt x="2850" y="561"/>
                  </a:lnTo>
                  <a:lnTo>
                    <a:pt x="2777" y="415"/>
                  </a:lnTo>
                  <a:lnTo>
                    <a:pt x="2656" y="269"/>
                  </a:lnTo>
                  <a:lnTo>
                    <a:pt x="2656" y="269"/>
                  </a:lnTo>
                  <a:close/>
                </a:path>
              </a:pathLst>
            </a:custGeom>
            <a:noFill/>
            <a:ln w="12700" cap="rnd" cmpd="sng">
              <a:solidFill>
                <a:srgbClr val="1C2674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59" name="Shape 643"/>
            <p:cNvSpPr/>
            <p:nvPr/>
          </p:nvSpPr>
          <p:spPr>
            <a:xfrm>
              <a:off x="652350" y="4711500"/>
              <a:ext cx="46925" cy="46925"/>
            </a:xfrm>
            <a:custGeom>
              <a:avLst/>
              <a:gdLst/>
              <a:ahLst/>
              <a:cxnLst/>
              <a:rect l="0" t="0" r="0" b="0"/>
              <a:pathLst>
                <a:path w="1877" h="1877" fill="none" extrusionOk="0">
                  <a:moveTo>
                    <a:pt x="1657" y="244"/>
                  </a:moveTo>
                  <a:lnTo>
                    <a:pt x="1657" y="244"/>
                  </a:lnTo>
                  <a:lnTo>
                    <a:pt x="1535" y="147"/>
                  </a:lnTo>
                  <a:lnTo>
                    <a:pt x="1413" y="74"/>
                  </a:lnTo>
                  <a:lnTo>
                    <a:pt x="1267" y="25"/>
                  </a:lnTo>
                  <a:lnTo>
                    <a:pt x="1121" y="1"/>
                  </a:lnTo>
                  <a:lnTo>
                    <a:pt x="975" y="25"/>
                  </a:lnTo>
                  <a:lnTo>
                    <a:pt x="829" y="74"/>
                  </a:lnTo>
                  <a:lnTo>
                    <a:pt x="707" y="147"/>
                  </a:lnTo>
                  <a:lnTo>
                    <a:pt x="585" y="244"/>
                  </a:lnTo>
                  <a:lnTo>
                    <a:pt x="585" y="244"/>
                  </a:lnTo>
                  <a:lnTo>
                    <a:pt x="464" y="391"/>
                  </a:lnTo>
                  <a:lnTo>
                    <a:pt x="366" y="610"/>
                  </a:lnTo>
                  <a:lnTo>
                    <a:pt x="269" y="878"/>
                  </a:lnTo>
                  <a:lnTo>
                    <a:pt x="171" y="1170"/>
                  </a:lnTo>
                  <a:lnTo>
                    <a:pt x="50" y="1681"/>
                  </a:lnTo>
                  <a:lnTo>
                    <a:pt x="1" y="1876"/>
                  </a:lnTo>
                  <a:lnTo>
                    <a:pt x="1" y="1876"/>
                  </a:lnTo>
                  <a:lnTo>
                    <a:pt x="220" y="1852"/>
                  </a:lnTo>
                  <a:lnTo>
                    <a:pt x="731" y="1706"/>
                  </a:lnTo>
                  <a:lnTo>
                    <a:pt x="999" y="1633"/>
                  </a:lnTo>
                  <a:lnTo>
                    <a:pt x="1267" y="1535"/>
                  </a:lnTo>
                  <a:lnTo>
                    <a:pt x="1511" y="1413"/>
                  </a:lnTo>
                  <a:lnTo>
                    <a:pt x="1657" y="1316"/>
                  </a:lnTo>
                  <a:lnTo>
                    <a:pt x="1657" y="1316"/>
                  </a:lnTo>
                  <a:lnTo>
                    <a:pt x="1754" y="1194"/>
                  </a:lnTo>
                  <a:lnTo>
                    <a:pt x="1827" y="1048"/>
                  </a:lnTo>
                  <a:lnTo>
                    <a:pt x="1876" y="926"/>
                  </a:lnTo>
                  <a:lnTo>
                    <a:pt x="1876" y="780"/>
                  </a:lnTo>
                  <a:lnTo>
                    <a:pt x="1876" y="634"/>
                  </a:lnTo>
                  <a:lnTo>
                    <a:pt x="1827" y="488"/>
                  </a:lnTo>
                  <a:lnTo>
                    <a:pt x="1754" y="366"/>
                  </a:lnTo>
                  <a:lnTo>
                    <a:pt x="1657" y="244"/>
                  </a:lnTo>
                  <a:lnTo>
                    <a:pt x="1657" y="244"/>
                  </a:lnTo>
                  <a:close/>
                </a:path>
              </a:pathLst>
            </a:custGeom>
            <a:noFill/>
            <a:ln w="12700" cap="rnd" cmpd="sng">
              <a:solidFill>
                <a:srgbClr val="1C2674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60" name="Shape 644"/>
            <p:cNvSpPr/>
            <p:nvPr/>
          </p:nvSpPr>
          <p:spPr>
            <a:xfrm>
              <a:off x="579300" y="4638450"/>
              <a:ext cx="46900" cy="46900"/>
            </a:xfrm>
            <a:custGeom>
              <a:avLst/>
              <a:gdLst/>
              <a:ahLst/>
              <a:cxnLst/>
              <a:rect l="0" t="0" r="0" b="0"/>
              <a:pathLst>
                <a:path w="1876" h="1876" fill="none" extrusionOk="0">
                  <a:moveTo>
                    <a:pt x="1632" y="219"/>
                  </a:moveTo>
                  <a:lnTo>
                    <a:pt x="1632" y="219"/>
                  </a:lnTo>
                  <a:lnTo>
                    <a:pt x="1510" y="122"/>
                  </a:lnTo>
                  <a:lnTo>
                    <a:pt x="1388" y="49"/>
                  </a:lnTo>
                  <a:lnTo>
                    <a:pt x="1242" y="0"/>
                  </a:lnTo>
                  <a:lnTo>
                    <a:pt x="1096" y="0"/>
                  </a:lnTo>
                  <a:lnTo>
                    <a:pt x="950" y="0"/>
                  </a:lnTo>
                  <a:lnTo>
                    <a:pt x="828" y="49"/>
                  </a:lnTo>
                  <a:lnTo>
                    <a:pt x="682" y="122"/>
                  </a:lnTo>
                  <a:lnTo>
                    <a:pt x="560" y="219"/>
                  </a:lnTo>
                  <a:lnTo>
                    <a:pt x="560" y="219"/>
                  </a:lnTo>
                  <a:lnTo>
                    <a:pt x="463" y="366"/>
                  </a:lnTo>
                  <a:lnTo>
                    <a:pt x="341" y="609"/>
                  </a:lnTo>
                  <a:lnTo>
                    <a:pt x="244" y="877"/>
                  </a:lnTo>
                  <a:lnTo>
                    <a:pt x="171" y="1145"/>
                  </a:lnTo>
                  <a:lnTo>
                    <a:pt x="25" y="1656"/>
                  </a:lnTo>
                  <a:lnTo>
                    <a:pt x="0" y="1876"/>
                  </a:lnTo>
                  <a:lnTo>
                    <a:pt x="0" y="1876"/>
                  </a:lnTo>
                  <a:lnTo>
                    <a:pt x="195" y="1827"/>
                  </a:lnTo>
                  <a:lnTo>
                    <a:pt x="707" y="1705"/>
                  </a:lnTo>
                  <a:lnTo>
                    <a:pt x="999" y="1608"/>
                  </a:lnTo>
                  <a:lnTo>
                    <a:pt x="1267" y="1510"/>
                  </a:lnTo>
                  <a:lnTo>
                    <a:pt x="1486" y="1413"/>
                  </a:lnTo>
                  <a:lnTo>
                    <a:pt x="1632" y="1291"/>
                  </a:lnTo>
                  <a:lnTo>
                    <a:pt x="1632" y="1291"/>
                  </a:lnTo>
                  <a:lnTo>
                    <a:pt x="1729" y="1169"/>
                  </a:lnTo>
                  <a:lnTo>
                    <a:pt x="1802" y="1048"/>
                  </a:lnTo>
                  <a:lnTo>
                    <a:pt x="1851" y="901"/>
                  </a:lnTo>
                  <a:lnTo>
                    <a:pt x="1876" y="755"/>
                  </a:lnTo>
                  <a:lnTo>
                    <a:pt x="1851" y="609"/>
                  </a:lnTo>
                  <a:lnTo>
                    <a:pt x="1802" y="463"/>
                  </a:lnTo>
                  <a:lnTo>
                    <a:pt x="1729" y="341"/>
                  </a:lnTo>
                  <a:lnTo>
                    <a:pt x="1632" y="219"/>
                  </a:lnTo>
                  <a:lnTo>
                    <a:pt x="1632" y="219"/>
                  </a:lnTo>
                  <a:close/>
                </a:path>
              </a:pathLst>
            </a:custGeom>
            <a:noFill/>
            <a:ln w="12700" cap="rnd" cmpd="sng">
              <a:solidFill>
                <a:srgbClr val="1C2674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</p:grpSp>
      <p:grpSp>
        <p:nvGrpSpPr>
          <p:cNvPr id="61" name="Shape 605"/>
          <p:cNvGrpSpPr/>
          <p:nvPr/>
        </p:nvGrpSpPr>
        <p:grpSpPr>
          <a:xfrm>
            <a:off x="6302404" y="3435846"/>
            <a:ext cx="324176" cy="256129"/>
            <a:chOff x="2599525" y="3688600"/>
            <a:chExt cx="428675" cy="351950"/>
          </a:xfrm>
        </p:grpSpPr>
        <p:sp>
          <p:nvSpPr>
            <p:cNvPr id="62" name="Shape 606"/>
            <p:cNvSpPr/>
            <p:nvPr/>
          </p:nvSpPr>
          <p:spPr>
            <a:xfrm>
              <a:off x="2599525" y="3688600"/>
              <a:ext cx="428675" cy="168675"/>
            </a:xfrm>
            <a:custGeom>
              <a:avLst/>
              <a:gdLst/>
              <a:ahLst/>
              <a:cxnLst/>
              <a:rect l="0" t="0" r="0" b="0"/>
              <a:pathLst>
                <a:path w="17147" h="6747" fill="none" extrusionOk="0">
                  <a:moveTo>
                    <a:pt x="16660" y="1876"/>
                  </a:moveTo>
                  <a:lnTo>
                    <a:pt x="11594" y="1876"/>
                  </a:lnTo>
                  <a:lnTo>
                    <a:pt x="11594" y="1462"/>
                  </a:lnTo>
                  <a:lnTo>
                    <a:pt x="11594" y="1462"/>
                  </a:lnTo>
                  <a:lnTo>
                    <a:pt x="11594" y="1316"/>
                  </a:lnTo>
                  <a:lnTo>
                    <a:pt x="11569" y="1170"/>
                  </a:lnTo>
                  <a:lnTo>
                    <a:pt x="11472" y="902"/>
                  </a:lnTo>
                  <a:lnTo>
                    <a:pt x="11350" y="658"/>
                  </a:lnTo>
                  <a:lnTo>
                    <a:pt x="11155" y="439"/>
                  </a:lnTo>
                  <a:lnTo>
                    <a:pt x="10961" y="268"/>
                  </a:lnTo>
                  <a:lnTo>
                    <a:pt x="10693" y="122"/>
                  </a:lnTo>
                  <a:lnTo>
                    <a:pt x="10425" y="49"/>
                  </a:lnTo>
                  <a:lnTo>
                    <a:pt x="10279" y="25"/>
                  </a:lnTo>
                  <a:lnTo>
                    <a:pt x="10133" y="1"/>
                  </a:lnTo>
                  <a:lnTo>
                    <a:pt x="7015" y="1"/>
                  </a:lnTo>
                  <a:lnTo>
                    <a:pt x="7015" y="1"/>
                  </a:lnTo>
                  <a:lnTo>
                    <a:pt x="6869" y="25"/>
                  </a:lnTo>
                  <a:lnTo>
                    <a:pt x="6723" y="49"/>
                  </a:lnTo>
                  <a:lnTo>
                    <a:pt x="6455" y="122"/>
                  </a:lnTo>
                  <a:lnTo>
                    <a:pt x="6187" y="268"/>
                  </a:lnTo>
                  <a:lnTo>
                    <a:pt x="5992" y="439"/>
                  </a:lnTo>
                  <a:lnTo>
                    <a:pt x="5797" y="658"/>
                  </a:lnTo>
                  <a:lnTo>
                    <a:pt x="5676" y="902"/>
                  </a:lnTo>
                  <a:lnTo>
                    <a:pt x="5578" y="1170"/>
                  </a:lnTo>
                  <a:lnTo>
                    <a:pt x="5554" y="1316"/>
                  </a:lnTo>
                  <a:lnTo>
                    <a:pt x="5554" y="1462"/>
                  </a:lnTo>
                  <a:lnTo>
                    <a:pt x="5554" y="1876"/>
                  </a:lnTo>
                  <a:lnTo>
                    <a:pt x="488" y="1876"/>
                  </a:lnTo>
                  <a:lnTo>
                    <a:pt x="488" y="1876"/>
                  </a:lnTo>
                  <a:lnTo>
                    <a:pt x="391" y="1876"/>
                  </a:lnTo>
                  <a:lnTo>
                    <a:pt x="293" y="1900"/>
                  </a:lnTo>
                  <a:lnTo>
                    <a:pt x="220" y="1949"/>
                  </a:lnTo>
                  <a:lnTo>
                    <a:pt x="147" y="2022"/>
                  </a:lnTo>
                  <a:lnTo>
                    <a:pt x="74" y="2071"/>
                  </a:lnTo>
                  <a:lnTo>
                    <a:pt x="50" y="2168"/>
                  </a:lnTo>
                  <a:lnTo>
                    <a:pt x="1" y="2266"/>
                  </a:lnTo>
                  <a:lnTo>
                    <a:pt x="1" y="2363"/>
                  </a:lnTo>
                  <a:lnTo>
                    <a:pt x="1" y="5773"/>
                  </a:lnTo>
                  <a:lnTo>
                    <a:pt x="1" y="5773"/>
                  </a:lnTo>
                  <a:lnTo>
                    <a:pt x="25" y="5967"/>
                  </a:lnTo>
                  <a:lnTo>
                    <a:pt x="74" y="6138"/>
                  </a:lnTo>
                  <a:lnTo>
                    <a:pt x="171" y="6308"/>
                  </a:lnTo>
                  <a:lnTo>
                    <a:pt x="293" y="6455"/>
                  </a:lnTo>
                  <a:lnTo>
                    <a:pt x="439" y="6576"/>
                  </a:lnTo>
                  <a:lnTo>
                    <a:pt x="585" y="6674"/>
                  </a:lnTo>
                  <a:lnTo>
                    <a:pt x="780" y="6722"/>
                  </a:lnTo>
                  <a:lnTo>
                    <a:pt x="975" y="6747"/>
                  </a:lnTo>
                  <a:lnTo>
                    <a:pt x="7721" y="6747"/>
                  </a:lnTo>
                  <a:lnTo>
                    <a:pt x="7721" y="6138"/>
                  </a:lnTo>
                  <a:lnTo>
                    <a:pt x="7721" y="6138"/>
                  </a:lnTo>
                  <a:lnTo>
                    <a:pt x="7746" y="6041"/>
                  </a:lnTo>
                  <a:lnTo>
                    <a:pt x="7770" y="5967"/>
                  </a:lnTo>
                  <a:lnTo>
                    <a:pt x="7819" y="5870"/>
                  </a:lnTo>
                  <a:lnTo>
                    <a:pt x="7868" y="5797"/>
                  </a:lnTo>
                  <a:lnTo>
                    <a:pt x="7941" y="5748"/>
                  </a:lnTo>
                  <a:lnTo>
                    <a:pt x="8038" y="5700"/>
                  </a:lnTo>
                  <a:lnTo>
                    <a:pt x="8111" y="5675"/>
                  </a:lnTo>
                  <a:lnTo>
                    <a:pt x="8209" y="5651"/>
                  </a:lnTo>
                  <a:lnTo>
                    <a:pt x="8939" y="5651"/>
                  </a:lnTo>
                  <a:lnTo>
                    <a:pt x="8939" y="5651"/>
                  </a:lnTo>
                  <a:lnTo>
                    <a:pt x="9037" y="5675"/>
                  </a:lnTo>
                  <a:lnTo>
                    <a:pt x="9110" y="5700"/>
                  </a:lnTo>
                  <a:lnTo>
                    <a:pt x="9207" y="5748"/>
                  </a:lnTo>
                  <a:lnTo>
                    <a:pt x="9280" y="5797"/>
                  </a:lnTo>
                  <a:lnTo>
                    <a:pt x="9329" y="5870"/>
                  </a:lnTo>
                  <a:lnTo>
                    <a:pt x="9378" y="5967"/>
                  </a:lnTo>
                  <a:lnTo>
                    <a:pt x="9402" y="6041"/>
                  </a:lnTo>
                  <a:lnTo>
                    <a:pt x="9426" y="6138"/>
                  </a:lnTo>
                  <a:lnTo>
                    <a:pt x="9426" y="6747"/>
                  </a:lnTo>
                  <a:lnTo>
                    <a:pt x="16173" y="6747"/>
                  </a:lnTo>
                  <a:lnTo>
                    <a:pt x="16173" y="6747"/>
                  </a:lnTo>
                  <a:lnTo>
                    <a:pt x="16367" y="6722"/>
                  </a:lnTo>
                  <a:lnTo>
                    <a:pt x="16562" y="6674"/>
                  </a:lnTo>
                  <a:lnTo>
                    <a:pt x="16708" y="6576"/>
                  </a:lnTo>
                  <a:lnTo>
                    <a:pt x="16855" y="6455"/>
                  </a:lnTo>
                  <a:lnTo>
                    <a:pt x="16976" y="6308"/>
                  </a:lnTo>
                  <a:lnTo>
                    <a:pt x="17074" y="6138"/>
                  </a:lnTo>
                  <a:lnTo>
                    <a:pt x="17122" y="5967"/>
                  </a:lnTo>
                  <a:lnTo>
                    <a:pt x="17147" y="5773"/>
                  </a:lnTo>
                  <a:lnTo>
                    <a:pt x="17147" y="2363"/>
                  </a:lnTo>
                  <a:lnTo>
                    <a:pt x="17147" y="2363"/>
                  </a:lnTo>
                  <a:lnTo>
                    <a:pt x="17147" y="2266"/>
                  </a:lnTo>
                  <a:lnTo>
                    <a:pt x="17098" y="2168"/>
                  </a:lnTo>
                  <a:lnTo>
                    <a:pt x="17074" y="2071"/>
                  </a:lnTo>
                  <a:lnTo>
                    <a:pt x="17001" y="2022"/>
                  </a:lnTo>
                  <a:lnTo>
                    <a:pt x="16928" y="1949"/>
                  </a:lnTo>
                  <a:lnTo>
                    <a:pt x="16855" y="1900"/>
                  </a:lnTo>
                  <a:lnTo>
                    <a:pt x="16757" y="1876"/>
                  </a:lnTo>
                  <a:lnTo>
                    <a:pt x="16660" y="1876"/>
                  </a:lnTo>
                  <a:lnTo>
                    <a:pt x="16660" y="1876"/>
                  </a:lnTo>
                  <a:close/>
                  <a:moveTo>
                    <a:pt x="10620" y="1876"/>
                  </a:moveTo>
                  <a:lnTo>
                    <a:pt x="6528" y="1876"/>
                  </a:lnTo>
                  <a:lnTo>
                    <a:pt x="6528" y="1462"/>
                  </a:lnTo>
                  <a:lnTo>
                    <a:pt x="6528" y="1462"/>
                  </a:lnTo>
                  <a:lnTo>
                    <a:pt x="6528" y="1364"/>
                  </a:lnTo>
                  <a:lnTo>
                    <a:pt x="6577" y="1291"/>
                  </a:lnTo>
                  <a:lnTo>
                    <a:pt x="6601" y="1194"/>
                  </a:lnTo>
                  <a:lnTo>
                    <a:pt x="6674" y="1121"/>
                  </a:lnTo>
                  <a:lnTo>
                    <a:pt x="6747" y="1072"/>
                  </a:lnTo>
                  <a:lnTo>
                    <a:pt x="6820" y="1023"/>
                  </a:lnTo>
                  <a:lnTo>
                    <a:pt x="6918" y="999"/>
                  </a:lnTo>
                  <a:lnTo>
                    <a:pt x="7015" y="975"/>
                  </a:lnTo>
                  <a:lnTo>
                    <a:pt x="10133" y="975"/>
                  </a:lnTo>
                  <a:lnTo>
                    <a:pt x="10133" y="975"/>
                  </a:lnTo>
                  <a:lnTo>
                    <a:pt x="10230" y="999"/>
                  </a:lnTo>
                  <a:lnTo>
                    <a:pt x="10327" y="1023"/>
                  </a:lnTo>
                  <a:lnTo>
                    <a:pt x="10400" y="1072"/>
                  </a:lnTo>
                  <a:lnTo>
                    <a:pt x="10474" y="1121"/>
                  </a:lnTo>
                  <a:lnTo>
                    <a:pt x="10547" y="1194"/>
                  </a:lnTo>
                  <a:lnTo>
                    <a:pt x="10571" y="1291"/>
                  </a:lnTo>
                  <a:lnTo>
                    <a:pt x="10620" y="1364"/>
                  </a:lnTo>
                  <a:lnTo>
                    <a:pt x="10620" y="1462"/>
                  </a:lnTo>
                  <a:lnTo>
                    <a:pt x="10620" y="1876"/>
                  </a:lnTo>
                  <a:close/>
                </a:path>
              </a:pathLst>
            </a:custGeom>
            <a:noFill/>
            <a:ln w="12700" cap="rnd" cmpd="sng">
              <a:solidFill>
                <a:srgbClr val="1C2674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63" name="Shape 607"/>
            <p:cNvSpPr/>
            <p:nvPr/>
          </p:nvSpPr>
          <p:spPr>
            <a:xfrm>
              <a:off x="2792550" y="3862125"/>
              <a:ext cx="42650" cy="23775"/>
            </a:xfrm>
            <a:custGeom>
              <a:avLst/>
              <a:gdLst/>
              <a:ahLst/>
              <a:cxnLst/>
              <a:rect l="0" t="0" r="0" b="0"/>
              <a:pathLst>
                <a:path w="1706" h="951" fill="none" extrusionOk="0">
                  <a:moveTo>
                    <a:pt x="1705" y="1"/>
                  </a:moveTo>
                  <a:lnTo>
                    <a:pt x="1705" y="463"/>
                  </a:lnTo>
                  <a:lnTo>
                    <a:pt x="1705" y="463"/>
                  </a:lnTo>
                  <a:lnTo>
                    <a:pt x="1681" y="561"/>
                  </a:lnTo>
                  <a:lnTo>
                    <a:pt x="1657" y="658"/>
                  </a:lnTo>
                  <a:lnTo>
                    <a:pt x="1608" y="756"/>
                  </a:lnTo>
                  <a:lnTo>
                    <a:pt x="1559" y="804"/>
                  </a:lnTo>
                  <a:lnTo>
                    <a:pt x="1486" y="877"/>
                  </a:lnTo>
                  <a:lnTo>
                    <a:pt x="1389" y="926"/>
                  </a:lnTo>
                  <a:lnTo>
                    <a:pt x="1316" y="951"/>
                  </a:lnTo>
                  <a:lnTo>
                    <a:pt x="1218" y="951"/>
                  </a:lnTo>
                  <a:lnTo>
                    <a:pt x="488" y="951"/>
                  </a:lnTo>
                  <a:lnTo>
                    <a:pt x="488" y="951"/>
                  </a:lnTo>
                  <a:lnTo>
                    <a:pt x="390" y="951"/>
                  </a:lnTo>
                  <a:lnTo>
                    <a:pt x="317" y="926"/>
                  </a:lnTo>
                  <a:lnTo>
                    <a:pt x="220" y="877"/>
                  </a:lnTo>
                  <a:lnTo>
                    <a:pt x="147" y="804"/>
                  </a:lnTo>
                  <a:lnTo>
                    <a:pt x="98" y="756"/>
                  </a:lnTo>
                  <a:lnTo>
                    <a:pt x="49" y="658"/>
                  </a:lnTo>
                  <a:lnTo>
                    <a:pt x="25" y="561"/>
                  </a:lnTo>
                  <a:lnTo>
                    <a:pt x="0" y="463"/>
                  </a:lnTo>
                  <a:lnTo>
                    <a:pt x="0" y="1"/>
                  </a:lnTo>
                </a:path>
              </a:pathLst>
            </a:custGeom>
            <a:noFill/>
            <a:ln w="12700" cap="rnd" cmpd="sng">
              <a:solidFill>
                <a:srgbClr val="1C2674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64" name="Shape 608"/>
            <p:cNvSpPr/>
            <p:nvPr/>
          </p:nvSpPr>
          <p:spPr>
            <a:xfrm>
              <a:off x="2599525" y="3852375"/>
              <a:ext cx="428675" cy="188175"/>
            </a:xfrm>
            <a:custGeom>
              <a:avLst/>
              <a:gdLst/>
              <a:ahLst/>
              <a:cxnLst/>
              <a:rect l="0" t="0" r="0" b="0"/>
              <a:pathLst>
                <a:path w="17147" h="7527" fill="none" extrusionOk="0">
                  <a:moveTo>
                    <a:pt x="1" y="1"/>
                  </a:moveTo>
                  <a:lnTo>
                    <a:pt x="1" y="7040"/>
                  </a:lnTo>
                  <a:lnTo>
                    <a:pt x="1" y="7040"/>
                  </a:lnTo>
                  <a:lnTo>
                    <a:pt x="1" y="7137"/>
                  </a:lnTo>
                  <a:lnTo>
                    <a:pt x="50" y="7210"/>
                  </a:lnTo>
                  <a:lnTo>
                    <a:pt x="74" y="7307"/>
                  </a:lnTo>
                  <a:lnTo>
                    <a:pt x="147" y="7381"/>
                  </a:lnTo>
                  <a:lnTo>
                    <a:pt x="220" y="7429"/>
                  </a:lnTo>
                  <a:lnTo>
                    <a:pt x="293" y="7478"/>
                  </a:lnTo>
                  <a:lnTo>
                    <a:pt x="391" y="7502"/>
                  </a:lnTo>
                  <a:lnTo>
                    <a:pt x="488" y="7527"/>
                  </a:lnTo>
                  <a:lnTo>
                    <a:pt x="16660" y="7527"/>
                  </a:lnTo>
                  <a:lnTo>
                    <a:pt x="16660" y="7527"/>
                  </a:lnTo>
                  <a:lnTo>
                    <a:pt x="16757" y="7502"/>
                  </a:lnTo>
                  <a:lnTo>
                    <a:pt x="16855" y="7478"/>
                  </a:lnTo>
                  <a:lnTo>
                    <a:pt x="16928" y="7429"/>
                  </a:lnTo>
                  <a:lnTo>
                    <a:pt x="17001" y="7381"/>
                  </a:lnTo>
                  <a:lnTo>
                    <a:pt x="17074" y="7307"/>
                  </a:lnTo>
                  <a:lnTo>
                    <a:pt x="17098" y="7210"/>
                  </a:lnTo>
                  <a:lnTo>
                    <a:pt x="17147" y="7137"/>
                  </a:lnTo>
                  <a:lnTo>
                    <a:pt x="17147" y="7040"/>
                  </a:lnTo>
                  <a:lnTo>
                    <a:pt x="17147" y="1"/>
                  </a:lnTo>
                </a:path>
              </a:pathLst>
            </a:custGeom>
            <a:noFill/>
            <a:ln w="12700" cap="rnd" cmpd="sng">
              <a:solidFill>
                <a:srgbClr val="1C2674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</p:grpSp>
      <p:grpSp>
        <p:nvGrpSpPr>
          <p:cNvPr id="70" name="Shape 583"/>
          <p:cNvGrpSpPr/>
          <p:nvPr/>
        </p:nvGrpSpPr>
        <p:grpSpPr>
          <a:xfrm>
            <a:off x="6313413" y="4155926"/>
            <a:ext cx="397136" cy="305017"/>
            <a:chOff x="568950" y="3686775"/>
            <a:chExt cx="472500" cy="362900"/>
          </a:xfrm>
        </p:grpSpPr>
        <p:sp>
          <p:nvSpPr>
            <p:cNvPr id="71" name="Shape 584"/>
            <p:cNvSpPr/>
            <p:nvPr/>
          </p:nvSpPr>
          <p:spPr>
            <a:xfrm>
              <a:off x="568950" y="3686775"/>
              <a:ext cx="472500" cy="362900"/>
            </a:xfrm>
            <a:custGeom>
              <a:avLst/>
              <a:gdLst/>
              <a:ahLst/>
              <a:cxnLst/>
              <a:rect l="0" t="0" r="0" b="0"/>
              <a:pathLst>
                <a:path w="18900" h="14516" fill="none" extrusionOk="0">
                  <a:moveTo>
                    <a:pt x="18900" y="7989"/>
                  </a:moveTo>
                  <a:lnTo>
                    <a:pt x="18900" y="7989"/>
                  </a:lnTo>
                  <a:lnTo>
                    <a:pt x="18705" y="8111"/>
                  </a:lnTo>
                  <a:lnTo>
                    <a:pt x="18510" y="8184"/>
                  </a:lnTo>
                  <a:lnTo>
                    <a:pt x="18291" y="8232"/>
                  </a:lnTo>
                  <a:lnTo>
                    <a:pt x="18072" y="8232"/>
                  </a:lnTo>
                  <a:lnTo>
                    <a:pt x="17852" y="8184"/>
                  </a:lnTo>
                  <a:lnTo>
                    <a:pt x="17658" y="8111"/>
                  </a:lnTo>
                  <a:lnTo>
                    <a:pt x="17487" y="8013"/>
                  </a:lnTo>
                  <a:lnTo>
                    <a:pt x="17341" y="7891"/>
                  </a:lnTo>
                  <a:lnTo>
                    <a:pt x="17341" y="7891"/>
                  </a:lnTo>
                  <a:lnTo>
                    <a:pt x="17243" y="7745"/>
                  </a:lnTo>
                  <a:lnTo>
                    <a:pt x="17170" y="7575"/>
                  </a:lnTo>
                  <a:lnTo>
                    <a:pt x="17170" y="7404"/>
                  </a:lnTo>
                  <a:lnTo>
                    <a:pt x="17195" y="7234"/>
                  </a:lnTo>
                  <a:lnTo>
                    <a:pt x="17243" y="7088"/>
                  </a:lnTo>
                  <a:lnTo>
                    <a:pt x="17341" y="6942"/>
                  </a:lnTo>
                  <a:lnTo>
                    <a:pt x="17487" y="6844"/>
                  </a:lnTo>
                  <a:lnTo>
                    <a:pt x="17658" y="6795"/>
                  </a:lnTo>
                  <a:lnTo>
                    <a:pt x="17658" y="6795"/>
                  </a:lnTo>
                  <a:lnTo>
                    <a:pt x="17755" y="6771"/>
                  </a:lnTo>
                  <a:lnTo>
                    <a:pt x="17828" y="6771"/>
                  </a:lnTo>
                  <a:lnTo>
                    <a:pt x="17901" y="6795"/>
                  </a:lnTo>
                  <a:lnTo>
                    <a:pt x="17974" y="6820"/>
                  </a:lnTo>
                  <a:lnTo>
                    <a:pt x="18023" y="6869"/>
                  </a:lnTo>
                  <a:lnTo>
                    <a:pt x="18047" y="6917"/>
                  </a:lnTo>
                  <a:lnTo>
                    <a:pt x="18096" y="7063"/>
                  </a:lnTo>
                  <a:lnTo>
                    <a:pt x="18072" y="7210"/>
                  </a:lnTo>
                  <a:lnTo>
                    <a:pt x="18023" y="7356"/>
                  </a:lnTo>
                  <a:lnTo>
                    <a:pt x="17950" y="7477"/>
                  </a:lnTo>
                  <a:lnTo>
                    <a:pt x="17828" y="7599"/>
                  </a:lnTo>
                  <a:lnTo>
                    <a:pt x="17828" y="7599"/>
                  </a:lnTo>
                  <a:lnTo>
                    <a:pt x="17633" y="7697"/>
                  </a:lnTo>
                  <a:lnTo>
                    <a:pt x="17438" y="7770"/>
                  </a:lnTo>
                  <a:lnTo>
                    <a:pt x="17219" y="7794"/>
                  </a:lnTo>
                  <a:lnTo>
                    <a:pt x="17000" y="7794"/>
                  </a:lnTo>
                  <a:lnTo>
                    <a:pt x="17000" y="7794"/>
                  </a:lnTo>
                  <a:lnTo>
                    <a:pt x="16878" y="7794"/>
                  </a:lnTo>
                  <a:lnTo>
                    <a:pt x="16781" y="7770"/>
                  </a:lnTo>
                  <a:lnTo>
                    <a:pt x="16708" y="7745"/>
                  </a:lnTo>
                  <a:lnTo>
                    <a:pt x="16635" y="7697"/>
                  </a:lnTo>
                  <a:lnTo>
                    <a:pt x="16586" y="7648"/>
                  </a:lnTo>
                  <a:lnTo>
                    <a:pt x="16562" y="7550"/>
                  </a:lnTo>
                  <a:lnTo>
                    <a:pt x="16537" y="7331"/>
                  </a:lnTo>
                  <a:lnTo>
                    <a:pt x="16537" y="7331"/>
                  </a:lnTo>
                  <a:lnTo>
                    <a:pt x="16513" y="7015"/>
                  </a:lnTo>
                  <a:lnTo>
                    <a:pt x="16488" y="6698"/>
                  </a:lnTo>
                  <a:lnTo>
                    <a:pt x="16440" y="6381"/>
                  </a:lnTo>
                  <a:lnTo>
                    <a:pt x="16367" y="6065"/>
                  </a:lnTo>
                  <a:lnTo>
                    <a:pt x="16269" y="5748"/>
                  </a:lnTo>
                  <a:lnTo>
                    <a:pt x="16172" y="5456"/>
                  </a:lnTo>
                  <a:lnTo>
                    <a:pt x="16050" y="5164"/>
                  </a:lnTo>
                  <a:lnTo>
                    <a:pt x="15904" y="4871"/>
                  </a:lnTo>
                  <a:lnTo>
                    <a:pt x="15758" y="4604"/>
                  </a:lnTo>
                  <a:lnTo>
                    <a:pt x="15587" y="4311"/>
                  </a:lnTo>
                  <a:lnTo>
                    <a:pt x="15393" y="4068"/>
                  </a:lnTo>
                  <a:lnTo>
                    <a:pt x="15198" y="3800"/>
                  </a:lnTo>
                  <a:lnTo>
                    <a:pt x="14978" y="3556"/>
                  </a:lnTo>
                  <a:lnTo>
                    <a:pt x="14759" y="3313"/>
                  </a:lnTo>
                  <a:lnTo>
                    <a:pt x="14516" y="3094"/>
                  </a:lnTo>
                  <a:lnTo>
                    <a:pt x="14272" y="2874"/>
                  </a:lnTo>
                  <a:lnTo>
                    <a:pt x="14004" y="2655"/>
                  </a:lnTo>
                  <a:lnTo>
                    <a:pt x="13712" y="2460"/>
                  </a:lnTo>
                  <a:lnTo>
                    <a:pt x="13420" y="2265"/>
                  </a:lnTo>
                  <a:lnTo>
                    <a:pt x="13128" y="2095"/>
                  </a:lnTo>
                  <a:lnTo>
                    <a:pt x="12811" y="1924"/>
                  </a:lnTo>
                  <a:lnTo>
                    <a:pt x="12494" y="1778"/>
                  </a:lnTo>
                  <a:lnTo>
                    <a:pt x="12178" y="1632"/>
                  </a:lnTo>
                  <a:lnTo>
                    <a:pt x="11837" y="1510"/>
                  </a:lnTo>
                  <a:lnTo>
                    <a:pt x="11496" y="1389"/>
                  </a:lnTo>
                  <a:lnTo>
                    <a:pt x="11130" y="1291"/>
                  </a:lnTo>
                  <a:lnTo>
                    <a:pt x="10765" y="1218"/>
                  </a:lnTo>
                  <a:lnTo>
                    <a:pt x="10400" y="1145"/>
                  </a:lnTo>
                  <a:lnTo>
                    <a:pt x="10034" y="1096"/>
                  </a:lnTo>
                  <a:lnTo>
                    <a:pt x="9645" y="1048"/>
                  </a:lnTo>
                  <a:lnTo>
                    <a:pt x="9255" y="1023"/>
                  </a:lnTo>
                  <a:lnTo>
                    <a:pt x="8865" y="1023"/>
                  </a:lnTo>
                  <a:lnTo>
                    <a:pt x="8865" y="1023"/>
                  </a:lnTo>
                  <a:lnTo>
                    <a:pt x="8330" y="1023"/>
                  </a:lnTo>
                  <a:lnTo>
                    <a:pt x="7794" y="1072"/>
                  </a:lnTo>
                  <a:lnTo>
                    <a:pt x="7258" y="1145"/>
                  </a:lnTo>
                  <a:lnTo>
                    <a:pt x="6747" y="1267"/>
                  </a:lnTo>
                  <a:lnTo>
                    <a:pt x="6747" y="1267"/>
                  </a:lnTo>
                  <a:lnTo>
                    <a:pt x="6600" y="1048"/>
                  </a:lnTo>
                  <a:lnTo>
                    <a:pt x="6454" y="877"/>
                  </a:lnTo>
                  <a:lnTo>
                    <a:pt x="6284" y="707"/>
                  </a:lnTo>
                  <a:lnTo>
                    <a:pt x="6138" y="561"/>
                  </a:lnTo>
                  <a:lnTo>
                    <a:pt x="5967" y="439"/>
                  </a:lnTo>
                  <a:lnTo>
                    <a:pt x="5821" y="341"/>
                  </a:lnTo>
                  <a:lnTo>
                    <a:pt x="5504" y="195"/>
                  </a:lnTo>
                  <a:lnTo>
                    <a:pt x="5237" y="98"/>
                  </a:lnTo>
                  <a:lnTo>
                    <a:pt x="5017" y="49"/>
                  </a:lnTo>
                  <a:lnTo>
                    <a:pt x="4822" y="0"/>
                  </a:lnTo>
                  <a:lnTo>
                    <a:pt x="4822" y="0"/>
                  </a:lnTo>
                  <a:lnTo>
                    <a:pt x="4725" y="195"/>
                  </a:lnTo>
                  <a:lnTo>
                    <a:pt x="4628" y="390"/>
                  </a:lnTo>
                  <a:lnTo>
                    <a:pt x="4530" y="682"/>
                  </a:lnTo>
                  <a:lnTo>
                    <a:pt x="4433" y="999"/>
                  </a:lnTo>
                  <a:lnTo>
                    <a:pt x="4384" y="1389"/>
                  </a:lnTo>
                  <a:lnTo>
                    <a:pt x="4360" y="1778"/>
                  </a:lnTo>
                  <a:lnTo>
                    <a:pt x="4360" y="1998"/>
                  </a:lnTo>
                  <a:lnTo>
                    <a:pt x="4408" y="2217"/>
                  </a:lnTo>
                  <a:lnTo>
                    <a:pt x="4408" y="2217"/>
                  </a:lnTo>
                  <a:lnTo>
                    <a:pt x="4067" y="2436"/>
                  </a:lnTo>
                  <a:lnTo>
                    <a:pt x="3678" y="2728"/>
                  </a:lnTo>
                  <a:lnTo>
                    <a:pt x="3264" y="3142"/>
                  </a:lnTo>
                  <a:lnTo>
                    <a:pt x="2825" y="3605"/>
                  </a:lnTo>
                  <a:lnTo>
                    <a:pt x="2411" y="4116"/>
                  </a:lnTo>
                  <a:lnTo>
                    <a:pt x="2022" y="4652"/>
                  </a:lnTo>
                  <a:lnTo>
                    <a:pt x="1851" y="4945"/>
                  </a:lnTo>
                  <a:lnTo>
                    <a:pt x="1705" y="5237"/>
                  </a:lnTo>
                  <a:lnTo>
                    <a:pt x="1559" y="5529"/>
                  </a:lnTo>
                  <a:lnTo>
                    <a:pt x="1461" y="5797"/>
                  </a:lnTo>
                  <a:lnTo>
                    <a:pt x="560" y="5797"/>
                  </a:lnTo>
                  <a:lnTo>
                    <a:pt x="560" y="5797"/>
                  </a:lnTo>
                  <a:lnTo>
                    <a:pt x="463" y="5821"/>
                  </a:lnTo>
                  <a:lnTo>
                    <a:pt x="341" y="5846"/>
                  </a:lnTo>
                  <a:lnTo>
                    <a:pt x="244" y="5894"/>
                  </a:lnTo>
                  <a:lnTo>
                    <a:pt x="171" y="5967"/>
                  </a:lnTo>
                  <a:lnTo>
                    <a:pt x="98" y="6040"/>
                  </a:lnTo>
                  <a:lnTo>
                    <a:pt x="49" y="6138"/>
                  </a:lnTo>
                  <a:lnTo>
                    <a:pt x="25" y="6260"/>
                  </a:lnTo>
                  <a:lnTo>
                    <a:pt x="0" y="6357"/>
                  </a:lnTo>
                  <a:lnTo>
                    <a:pt x="0" y="8598"/>
                  </a:lnTo>
                  <a:lnTo>
                    <a:pt x="0" y="8598"/>
                  </a:lnTo>
                  <a:lnTo>
                    <a:pt x="25" y="8720"/>
                  </a:lnTo>
                  <a:lnTo>
                    <a:pt x="49" y="8817"/>
                  </a:lnTo>
                  <a:lnTo>
                    <a:pt x="98" y="8914"/>
                  </a:lnTo>
                  <a:lnTo>
                    <a:pt x="171" y="8987"/>
                  </a:lnTo>
                  <a:lnTo>
                    <a:pt x="244" y="9060"/>
                  </a:lnTo>
                  <a:lnTo>
                    <a:pt x="341" y="9109"/>
                  </a:lnTo>
                  <a:lnTo>
                    <a:pt x="463" y="9158"/>
                  </a:lnTo>
                  <a:lnTo>
                    <a:pt x="560" y="9158"/>
                  </a:lnTo>
                  <a:lnTo>
                    <a:pt x="1510" y="9158"/>
                  </a:lnTo>
                  <a:lnTo>
                    <a:pt x="1510" y="9158"/>
                  </a:lnTo>
                  <a:lnTo>
                    <a:pt x="1583" y="9353"/>
                  </a:lnTo>
                  <a:lnTo>
                    <a:pt x="1681" y="9572"/>
                  </a:lnTo>
                  <a:lnTo>
                    <a:pt x="1924" y="9986"/>
                  </a:lnTo>
                  <a:lnTo>
                    <a:pt x="2216" y="10376"/>
                  </a:lnTo>
                  <a:lnTo>
                    <a:pt x="2582" y="10765"/>
                  </a:lnTo>
                  <a:lnTo>
                    <a:pt x="2972" y="11131"/>
                  </a:lnTo>
                  <a:lnTo>
                    <a:pt x="3410" y="11472"/>
                  </a:lnTo>
                  <a:lnTo>
                    <a:pt x="3897" y="11788"/>
                  </a:lnTo>
                  <a:lnTo>
                    <a:pt x="4408" y="12032"/>
                  </a:lnTo>
                  <a:lnTo>
                    <a:pt x="4408" y="14516"/>
                  </a:lnTo>
                  <a:lnTo>
                    <a:pt x="5090" y="14516"/>
                  </a:lnTo>
                  <a:lnTo>
                    <a:pt x="6308" y="12860"/>
                  </a:lnTo>
                  <a:lnTo>
                    <a:pt x="6308" y="12860"/>
                  </a:lnTo>
                  <a:lnTo>
                    <a:pt x="6917" y="13030"/>
                  </a:lnTo>
                  <a:lnTo>
                    <a:pt x="7550" y="13128"/>
                  </a:lnTo>
                  <a:lnTo>
                    <a:pt x="8208" y="13201"/>
                  </a:lnTo>
                  <a:lnTo>
                    <a:pt x="8865" y="13225"/>
                  </a:lnTo>
                  <a:lnTo>
                    <a:pt x="8865" y="13225"/>
                  </a:lnTo>
                  <a:lnTo>
                    <a:pt x="9523" y="13201"/>
                  </a:lnTo>
                  <a:lnTo>
                    <a:pt x="10181" y="13128"/>
                  </a:lnTo>
                  <a:lnTo>
                    <a:pt x="10814" y="13030"/>
                  </a:lnTo>
                  <a:lnTo>
                    <a:pt x="11423" y="12860"/>
                  </a:lnTo>
                  <a:lnTo>
                    <a:pt x="12592" y="14516"/>
                  </a:lnTo>
                  <a:lnTo>
                    <a:pt x="13347" y="14516"/>
                  </a:lnTo>
                  <a:lnTo>
                    <a:pt x="13347" y="12032"/>
                  </a:lnTo>
                  <a:lnTo>
                    <a:pt x="13347" y="12032"/>
                  </a:lnTo>
                  <a:lnTo>
                    <a:pt x="13688" y="11886"/>
                  </a:lnTo>
                  <a:lnTo>
                    <a:pt x="14004" y="11715"/>
                  </a:lnTo>
                  <a:lnTo>
                    <a:pt x="14297" y="11545"/>
                  </a:lnTo>
                  <a:lnTo>
                    <a:pt x="14589" y="11350"/>
                  </a:lnTo>
                  <a:lnTo>
                    <a:pt x="14857" y="11131"/>
                  </a:lnTo>
                  <a:lnTo>
                    <a:pt x="15100" y="10911"/>
                  </a:lnTo>
                  <a:lnTo>
                    <a:pt x="15344" y="10668"/>
                  </a:lnTo>
                  <a:lnTo>
                    <a:pt x="15563" y="10400"/>
                  </a:lnTo>
                  <a:lnTo>
                    <a:pt x="15733" y="10132"/>
                  </a:lnTo>
                  <a:lnTo>
                    <a:pt x="15904" y="9864"/>
                  </a:lnTo>
                  <a:lnTo>
                    <a:pt x="16074" y="9572"/>
                  </a:lnTo>
                  <a:lnTo>
                    <a:pt x="16196" y="9255"/>
                  </a:lnTo>
                  <a:lnTo>
                    <a:pt x="16318" y="8939"/>
                  </a:lnTo>
                  <a:lnTo>
                    <a:pt x="16391" y="8598"/>
                  </a:lnTo>
                  <a:lnTo>
                    <a:pt x="16464" y="8257"/>
                  </a:lnTo>
                  <a:lnTo>
                    <a:pt x="16513" y="7916"/>
                  </a:lnTo>
                  <a:lnTo>
                    <a:pt x="16513" y="7916"/>
                  </a:lnTo>
                  <a:lnTo>
                    <a:pt x="16513" y="7599"/>
                  </a:lnTo>
                </a:path>
              </a:pathLst>
            </a:custGeom>
            <a:noFill/>
            <a:ln w="12700" cap="rnd" cmpd="sng">
              <a:solidFill>
                <a:srgbClr val="1C2674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72" name="Shape 585"/>
            <p:cNvSpPr/>
            <p:nvPr/>
          </p:nvSpPr>
          <p:spPr>
            <a:xfrm>
              <a:off x="645650" y="3820725"/>
              <a:ext cx="34125" cy="34125"/>
            </a:xfrm>
            <a:custGeom>
              <a:avLst/>
              <a:gdLst/>
              <a:ahLst/>
              <a:cxnLst/>
              <a:rect l="0" t="0" r="0" b="0"/>
              <a:pathLst>
                <a:path w="1365" h="1365" fill="none" extrusionOk="0">
                  <a:moveTo>
                    <a:pt x="683" y="1364"/>
                  </a:moveTo>
                  <a:lnTo>
                    <a:pt x="683" y="1364"/>
                  </a:lnTo>
                  <a:lnTo>
                    <a:pt x="537" y="1340"/>
                  </a:lnTo>
                  <a:lnTo>
                    <a:pt x="415" y="1316"/>
                  </a:lnTo>
                  <a:lnTo>
                    <a:pt x="293" y="1243"/>
                  </a:lnTo>
                  <a:lnTo>
                    <a:pt x="196" y="1170"/>
                  </a:lnTo>
                  <a:lnTo>
                    <a:pt x="123" y="1072"/>
                  </a:lnTo>
                  <a:lnTo>
                    <a:pt x="50" y="950"/>
                  </a:lnTo>
                  <a:lnTo>
                    <a:pt x="25" y="829"/>
                  </a:lnTo>
                  <a:lnTo>
                    <a:pt x="1" y="682"/>
                  </a:lnTo>
                  <a:lnTo>
                    <a:pt x="1" y="682"/>
                  </a:lnTo>
                  <a:lnTo>
                    <a:pt x="25" y="536"/>
                  </a:lnTo>
                  <a:lnTo>
                    <a:pt x="50" y="415"/>
                  </a:lnTo>
                  <a:lnTo>
                    <a:pt x="123" y="317"/>
                  </a:lnTo>
                  <a:lnTo>
                    <a:pt x="196" y="195"/>
                  </a:lnTo>
                  <a:lnTo>
                    <a:pt x="293" y="122"/>
                  </a:lnTo>
                  <a:lnTo>
                    <a:pt x="415" y="74"/>
                  </a:lnTo>
                  <a:lnTo>
                    <a:pt x="537" y="25"/>
                  </a:lnTo>
                  <a:lnTo>
                    <a:pt x="683" y="1"/>
                  </a:lnTo>
                  <a:lnTo>
                    <a:pt x="683" y="1"/>
                  </a:lnTo>
                  <a:lnTo>
                    <a:pt x="805" y="25"/>
                  </a:lnTo>
                  <a:lnTo>
                    <a:pt x="951" y="74"/>
                  </a:lnTo>
                  <a:lnTo>
                    <a:pt x="1048" y="122"/>
                  </a:lnTo>
                  <a:lnTo>
                    <a:pt x="1170" y="195"/>
                  </a:lnTo>
                  <a:lnTo>
                    <a:pt x="1243" y="317"/>
                  </a:lnTo>
                  <a:lnTo>
                    <a:pt x="1292" y="415"/>
                  </a:lnTo>
                  <a:lnTo>
                    <a:pt x="1340" y="536"/>
                  </a:lnTo>
                  <a:lnTo>
                    <a:pt x="1365" y="682"/>
                  </a:lnTo>
                  <a:lnTo>
                    <a:pt x="1365" y="682"/>
                  </a:lnTo>
                  <a:lnTo>
                    <a:pt x="1340" y="829"/>
                  </a:lnTo>
                  <a:lnTo>
                    <a:pt x="1292" y="950"/>
                  </a:lnTo>
                  <a:lnTo>
                    <a:pt x="1243" y="1072"/>
                  </a:lnTo>
                  <a:lnTo>
                    <a:pt x="1170" y="1170"/>
                  </a:lnTo>
                  <a:lnTo>
                    <a:pt x="1048" y="1243"/>
                  </a:lnTo>
                  <a:lnTo>
                    <a:pt x="951" y="1316"/>
                  </a:lnTo>
                  <a:lnTo>
                    <a:pt x="805" y="1340"/>
                  </a:lnTo>
                  <a:lnTo>
                    <a:pt x="683" y="1364"/>
                  </a:lnTo>
                  <a:lnTo>
                    <a:pt x="683" y="1364"/>
                  </a:lnTo>
                </a:path>
              </a:pathLst>
            </a:custGeom>
            <a:noFill/>
            <a:ln w="12700" cap="rnd" cmpd="sng">
              <a:solidFill>
                <a:srgbClr val="1C2674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73" name="Shape 586"/>
            <p:cNvSpPr/>
            <p:nvPr/>
          </p:nvSpPr>
          <p:spPr>
            <a:xfrm>
              <a:off x="747950" y="3753750"/>
              <a:ext cx="85275" cy="12200"/>
            </a:xfrm>
            <a:custGeom>
              <a:avLst/>
              <a:gdLst/>
              <a:ahLst/>
              <a:cxnLst/>
              <a:rect l="0" t="0" r="0" b="0"/>
              <a:pathLst>
                <a:path w="3411" h="488" fill="none" extrusionOk="0">
                  <a:moveTo>
                    <a:pt x="3410" y="488"/>
                  </a:moveTo>
                  <a:lnTo>
                    <a:pt x="3410" y="488"/>
                  </a:lnTo>
                  <a:lnTo>
                    <a:pt x="3215" y="366"/>
                  </a:lnTo>
                  <a:lnTo>
                    <a:pt x="3021" y="268"/>
                  </a:lnTo>
                  <a:lnTo>
                    <a:pt x="2826" y="195"/>
                  </a:lnTo>
                  <a:lnTo>
                    <a:pt x="2607" y="122"/>
                  </a:lnTo>
                  <a:lnTo>
                    <a:pt x="2387" y="74"/>
                  </a:lnTo>
                  <a:lnTo>
                    <a:pt x="2168" y="25"/>
                  </a:lnTo>
                  <a:lnTo>
                    <a:pt x="1925" y="0"/>
                  </a:lnTo>
                  <a:lnTo>
                    <a:pt x="1705" y="0"/>
                  </a:lnTo>
                  <a:lnTo>
                    <a:pt x="1462" y="0"/>
                  </a:lnTo>
                  <a:lnTo>
                    <a:pt x="1243" y="25"/>
                  </a:lnTo>
                  <a:lnTo>
                    <a:pt x="1023" y="74"/>
                  </a:lnTo>
                  <a:lnTo>
                    <a:pt x="804" y="122"/>
                  </a:lnTo>
                  <a:lnTo>
                    <a:pt x="585" y="195"/>
                  </a:lnTo>
                  <a:lnTo>
                    <a:pt x="366" y="268"/>
                  </a:lnTo>
                  <a:lnTo>
                    <a:pt x="171" y="366"/>
                  </a:lnTo>
                  <a:lnTo>
                    <a:pt x="1" y="488"/>
                  </a:lnTo>
                </a:path>
              </a:pathLst>
            </a:custGeom>
            <a:noFill/>
            <a:ln w="12700" cap="rnd" cmpd="sng">
              <a:solidFill>
                <a:srgbClr val="1C2674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</p:grpSp>
      <p:grpSp>
        <p:nvGrpSpPr>
          <p:cNvPr id="75" name="Shape 622"/>
          <p:cNvGrpSpPr/>
          <p:nvPr/>
        </p:nvGrpSpPr>
        <p:grpSpPr>
          <a:xfrm>
            <a:off x="7819264" y="3589264"/>
            <a:ext cx="353136" cy="313737"/>
            <a:chOff x="5292575" y="3681900"/>
            <a:chExt cx="420150" cy="373275"/>
          </a:xfrm>
        </p:grpSpPr>
        <p:sp>
          <p:nvSpPr>
            <p:cNvPr id="76" name="Shape 623"/>
            <p:cNvSpPr/>
            <p:nvPr/>
          </p:nvSpPr>
          <p:spPr>
            <a:xfrm>
              <a:off x="5292575" y="3706875"/>
              <a:ext cx="420150" cy="266700"/>
            </a:xfrm>
            <a:custGeom>
              <a:avLst/>
              <a:gdLst/>
              <a:ahLst/>
              <a:cxnLst/>
              <a:rect l="0" t="0" r="0" b="0"/>
              <a:pathLst>
                <a:path w="16806" h="10668" fill="none" extrusionOk="0">
                  <a:moveTo>
                    <a:pt x="16319" y="0"/>
                  </a:moveTo>
                  <a:lnTo>
                    <a:pt x="488" y="0"/>
                  </a:lnTo>
                  <a:lnTo>
                    <a:pt x="488" y="0"/>
                  </a:lnTo>
                  <a:lnTo>
                    <a:pt x="390" y="0"/>
                  </a:lnTo>
                  <a:lnTo>
                    <a:pt x="293" y="25"/>
                  </a:lnTo>
                  <a:lnTo>
                    <a:pt x="196" y="73"/>
                  </a:lnTo>
                  <a:lnTo>
                    <a:pt x="123" y="146"/>
                  </a:lnTo>
                  <a:lnTo>
                    <a:pt x="74" y="219"/>
                  </a:lnTo>
                  <a:lnTo>
                    <a:pt x="25" y="292"/>
                  </a:lnTo>
                  <a:lnTo>
                    <a:pt x="1" y="390"/>
                  </a:lnTo>
                  <a:lnTo>
                    <a:pt x="1" y="487"/>
                  </a:lnTo>
                  <a:lnTo>
                    <a:pt x="1" y="10181"/>
                  </a:lnTo>
                  <a:lnTo>
                    <a:pt x="1" y="10181"/>
                  </a:lnTo>
                  <a:lnTo>
                    <a:pt x="1" y="10278"/>
                  </a:lnTo>
                  <a:lnTo>
                    <a:pt x="25" y="10375"/>
                  </a:lnTo>
                  <a:lnTo>
                    <a:pt x="74" y="10448"/>
                  </a:lnTo>
                  <a:lnTo>
                    <a:pt x="123" y="10522"/>
                  </a:lnTo>
                  <a:lnTo>
                    <a:pt x="196" y="10570"/>
                  </a:lnTo>
                  <a:lnTo>
                    <a:pt x="293" y="10619"/>
                  </a:lnTo>
                  <a:lnTo>
                    <a:pt x="390" y="10643"/>
                  </a:lnTo>
                  <a:lnTo>
                    <a:pt x="488" y="10668"/>
                  </a:lnTo>
                  <a:lnTo>
                    <a:pt x="16319" y="10668"/>
                  </a:lnTo>
                  <a:lnTo>
                    <a:pt x="16319" y="10668"/>
                  </a:lnTo>
                  <a:lnTo>
                    <a:pt x="16416" y="10643"/>
                  </a:lnTo>
                  <a:lnTo>
                    <a:pt x="16513" y="10619"/>
                  </a:lnTo>
                  <a:lnTo>
                    <a:pt x="16611" y="10570"/>
                  </a:lnTo>
                  <a:lnTo>
                    <a:pt x="16684" y="10522"/>
                  </a:lnTo>
                  <a:lnTo>
                    <a:pt x="16733" y="10448"/>
                  </a:lnTo>
                  <a:lnTo>
                    <a:pt x="16781" y="10375"/>
                  </a:lnTo>
                  <a:lnTo>
                    <a:pt x="16806" y="10278"/>
                  </a:lnTo>
                  <a:lnTo>
                    <a:pt x="16806" y="10181"/>
                  </a:lnTo>
                  <a:lnTo>
                    <a:pt x="16806" y="487"/>
                  </a:lnTo>
                  <a:lnTo>
                    <a:pt x="16806" y="487"/>
                  </a:lnTo>
                  <a:lnTo>
                    <a:pt x="16806" y="390"/>
                  </a:lnTo>
                  <a:lnTo>
                    <a:pt x="16781" y="292"/>
                  </a:lnTo>
                  <a:lnTo>
                    <a:pt x="16733" y="219"/>
                  </a:lnTo>
                  <a:lnTo>
                    <a:pt x="16684" y="146"/>
                  </a:lnTo>
                  <a:lnTo>
                    <a:pt x="16611" y="73"/>
                  </a:lnTo>
                  <a:lnTo>
                    <a:pt x="16513" y="25"/>
                  </a:lnTo>
                  <a:lnTo>
                    <a:pt x="16416" y="0"/>
                  </a:lnTo>
                  <a:lnTo>
                    <a:pt x="16319" y="0"/>
                  </a:lnTo>
                  <a:lnTo>
                    <a:pt x="16319" y="0"/>
                  </a:lnTo>
                  <a:close/>
                </a:path>
              </a:pathLst>
            </a:custGeom>
            <a:noFill/>
            <a:ln w="12700" cap="rnd" cmpd="sng">
              <a:solidFill>
                <a:srgbClr val="1C2674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sz="1800"/>
            </a:p>
          </p:txBody>
        </p:sp>
        <p:sp>
          <p:nvSpPr>
            <p:cNvPr id="77" name="Shape 624"/>
            <p:cNvSpPr/>
            <p:nvPr/>
          </p:nvSpPr>
          <p:spPr>
            <a:xfrm>
              <a:off x="5490475" y="3681900"/>
              <a:ext cx="24375" cy="25000"/>
            </a:xfrm>
            <a:custGeom>
              <a:avLst/>
              <a:gdLst/>
              <a:ahLst/>
              <a:cxnLst/>
              <a:rect l="0" t="0" r="0" b="0"/>
              <a:pathLst>
                <a:path w="975" h="1000" fill="none" extrusionOk="0">
                  <a:moveTo>
                    <a:pt x="974" y="999"/>
                  </a:moveTo>
                  <a:lnTo>
                    <a:pt x="974" y="488"/>
                  </a:lnTo>
                  <a:lnTo>
                    <a:pt x="974" y="488"/>
                  </a:lnTo>
                  <a:lnTo>
                    <a:pt x="974" y="390"/>
                  </a:lnTo>
                  <a:lnTo>
                    <a:pt x="926" y="293"/>
                  </a:lnTo>
                  <a:lnTo>
                    <a:pt x="901" y="220"/>
                  </a:lnTo>
                  <a:lnTo>
                    <a:pt x="828" y="147"/>
                  </a:lnTo>
                  <a:lnTo>
                    <a:pt x="755" y="74"/>
                  </a:lnTo>
                  <a:lnTo>
                    <a:pt x="682" y="49"/>
                  </a:lnTo>
                  <a:lnTo>
                    <a:pt x="585" y="1"/>
                  </a:lnTo>
                  <a:lnTo>
                    <a:pt x="487" y="1"/>
                  </a:lnTo>
                  <a:lnTo>
                    <a:pt x="487" y="1"/>
                  </a:lnTo>
                  <a:lnTo>
                    <a:pt x="390" y="1"/>
                  </a:lnTo>
                  <a:lnTo>
                    <a:pt x="292" y="49"/>
                  </a:lnTo>
                  <a:lnTo>
                    <a:pt x="219" y="74"/>
                  </a:lnTo>
                  <a:lnTo>
                    <a:pt x="146" y="147"/>
                  </a:lnTo>
                  <a:lnTo>
                    <a:pt x="73" y="220"/>
                  </a:lnTo>
                  <a:lnTo>
                    <a:pt x="49" y="293"/>
                  </a:lnTo>
                  <a:lnTo>
                    <a:pt x="0" y="390"/>
                  </a:lnTo>
                  <a:lnTo>
                    <a:pt x="0" y="488"/>
                  </a:lnTo>
                  <a:lnTo>
                    <a:pt x="0" y="999"/>
                  </a:lnTo>
                </a:path>
              </a:pathLst>
            </a:custGeom>
            <a:noFill/>
            <a:ln w="12700" cap="rnd" cmpd="sng">
              <a:solidFill>
                <a:srgbClr val="1C2674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sz="1800"/>
            </a:p>
          </p:txBody>
        </p:sp>
        <p:sp>
          <p:nvSpPr>
            <p:cNvPr id="78" name="Shape 625"/>
            <p:cNvSpPr/>
            <p:nvPr/>
          </p:nvSpPr>
          <p:spPr>
            <a:xfrm>
              <a:off x="5358350" y="3973550"/>
              <a:ext cx="60900" cy="81625"/>
            </a:xfrm>
            <a:custGeom>
              <a:avLst/>
              <a:gdLst/>
              <a:ahLst/>
              <a:cxnLst/>
              <a:rect l="0" t="0" r="0" b="0"/>
              <a:pathLst>
                <a:path w="2436" h="3265" fill="none" extrusionOk="0">
                  <a:moveTo>
                    <a:pt x="1340" y="1"/>
                  </a:moveTo>
                  <a:lnTo>
                    <a:pt x="49" y="2558"/>
                  </a:lnTo>
                  <a:lnTo>
                    <a:pt x="49" y="2558"/>
                  </a:lnTo>
                  <a:lnTo>
                    <a:pt x="24" y="2631"/>
                  </a:lnTo>
                  <a:lnTo>
                    <a:pt x="0" y="2728"/>
                  </a:lnTo>
                  <a:lnTo>
                    <a:pt x="0" y="2826"/>
                  </a:lnTo>
                  <a:lnTo>
                    <a:pt x="24" y="2923"/>
                  </a:lnTo>
                  <a:lnTo>
                    <a:pt x="73" y="2996"/>
                  </a:lnTo>
                  <a:lnTo>
                    <a:pt x="122" y="3094"/>
                  </a:lnTo>
                  <a:lnTo>
                    <a:pt x="195" y="3142"/>
                  </a:lnTo>
                  <a:lnTo>
                    <a:pt x="268" y="3215"/>
                  </a:lnTo>
                  <a:lnTo>
                    <a:pt x="268" y="3215"/>
                  </a:lnTo>
                  <a:lnTo>
                    <a:pt x="390" y="3240"/>
                  </a:lnTo>
                  <a:lnTo>
                    <a:pt x="487" y="3264"/>
                  </a:lnTo>
                  <a:lnTo>
                    <a:pt x="487" y="3264"/>
                  </a:lnTo>
                  <a:lnTo>
                    <a:pt x="633" y="3240"/>
                  </a:lnTo>
                  <a:lnTo>
                    <a:pt x="755" y="3191"/>
                  </a:lnTo>
                  <a:lnTo>
                    <a:pt x="853" y="3094"/>
                  </a:lnTo>
                  <a:lnTo>
                    <a:pt x="926" y="2996"/>
                  </a:lnTo>
                  <a:lnTo>
                    <a:pt x="2436" y="1"/>
                  </a:lnTo>
                </a:path>
              </a:pathLst>
            </a:custGeom>
            <a:noFill/>
            <a:ln w="12700" cap="rnd" cmpd="sng">
              <a:solidFill>
                <a:srgbClr val="1C2674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sz="1800"/>
            </a:p>
          </p:txBody>
        </p:sp>
        <p:sp>
          <p:nvSpPr>
            <p:cNvPr id="79" name="Shape 626"/>
            <p:cNvSpPr/>
            <p:nvPr/>
          </p:nvSpPr>
          <p:spPr>
            <a:xfrm>
              <a:off x="5586050" y="3973550"/>
              <a:ext cx="60925" cy="81625"/>
            </a:xfrm>
            <a:custGeom>
              <a:avLst/>
              <a:gdLst/>
              <a:ahLst/>
              <a:cxnLst/>
              <a:rect l="0" t="0" r="0" b="0"/>
              <a:pathLst>
                <a:path w="2437" h="3265" fill="none" extrusionOk="0">
                  <a:moveTo>
                    <a:pt x="1" y="1"/>
                  </a:moveTo>
                  <a:lnTo>
                    <a:pt x="1511" y="2996"/>
                  </a:lnTo>
                  <a:lnTo>
                    <a:pt x="1511" y="2996"/>
                  </a:lnTo>
                  <a:lnTo>
                    <a:pt x="1584" y="3094"/>
                  </a:lnTo>
                  <a:lnTo>
                    <a:pt x="1681" y="3191"/>
                  </a:lnTo>
                  <a:lnTo>
                    <a:pt x="1803" y="3240"/>
                  </a:lnTo>
                  <a:lnTo>
                    <a:pt x="1949" y="3264"/>
                  </a:lnTo>
                  <a:lnTo>
                    <a:pt x="1949" y="3264"/>
                  </a:lnTo>
                  <a:lnTo>
                    <a:pt x="2047" y="3240"/>
                  </a:lnTo>
                  <a:lnTo>
                    <a:pt x="2168" y="3215"/>
                  </a:lnTo>
                  <a:lnTo>
                    <a:pt x="2168" y="3215"/>
                  </a:lnTo>
                  <a:lnTo>
                    <a:pt x="2241" y="3142"/>
                  </a:lnTo>
                  <a:lnTo>
                    <a:pt x="2315" y="3094"/>
                  </a:lnTo>
                  <a:lnTo>
                    <a:pt x="2363" y="2996"/>
                  </a:lnTo>
                  <a:lnTo>
                    <a:pt x="2412" y="2923"/>
                  </a:lnTo>
                  <a:lnTo>
                    <a:pt x="2436" y="2826"/>
                  </a:lnTo>
                  <a:lnTo>
                    <a:pt x="2436" y="2728"/>
                  </a:lnTo>
                  <a:lnTo>
                    <a:pt x="2412" y="2631"/>
                  </a:lnTo>
                  <a:lnTo>
                    <a:pt x="2388" y="2558"/>
                  </a:lnTo>
                  <a:lnTo>
                    <a:pt x="1097" y="1"/>
                  </a:lnTo>
                </a:path>
              </a:pathLst>
            </a:custGeom>
            <a:noFill/>
            <a:ln w="12700" cap="rnd" cmpd="sng">
              <a:solidFill>
                <a:srgbClr val="1C2674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sz="1800"/>
            </a:p>
          </p:txBody>
        </p:sp>
        <p:sp>
          <p:nvSpPr>
            <p:cNvPr id="80" name="Shape 627"/>
            <p:cNvSpPr/>
            <p:nvPr/>
          </p:nvSpPr>
          <p:spPr>
            <a:xfrm>
              <a:off x="5316925" y="3731225"/>
              <a:ext cx="371450" cy="218000"/>
            </a:xfrm>
            <a:custGeom>
              <a:avLst/>
              <a:gdLst/>
              <a:ahLst/>
              <a:cxnLst/>
              <a:rect l="0" t="0" r="0" b="0"/>
              <a:pathLst>
                <a:path w="14858" h="8720" fill="none" extrusionOk="0">
                  <a:moveTo>
                    <a:pt x="1" y="0"/>
                  </a:moveTo>
                  <a:lnTo>
                    <a:pt x="1" y="8719"/>
                  </a:lnTo>
                  <a:lnTo>
                    <a:pt x="14857" y="8719"/>
                  </a:lnTo>
                  <a:lnTo>
                    <a:pt x="14857" y="0"/>
                  </a:lnTo>
                  <a:lnTo>
                    <a:pt x="1" y="0"/>
                  </a:lnTo>
                  <a:close/>
                </a:path>
              </a:pathLst>
            </a:custGeom>
            <a:noFill/>
            <a:ln w="12700" cap="rnd" cmpd="sng">
              <a:solidFill>
                <a:srgbClr val="1C2674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sz="1800"/>
            </a:p>
          </p:txBody>
        </p:sp>
        <p:sp>
          <p:nvSpPr>
            <p:cNvPr id="81" name="Shape 628"/>
            <p:cNvSpPr/>
            <p:nvPr/>
          </p:nvSpPr>
          <p:spPr>
            <a:xfrm>
              <a:off x="5380250" y="3784800"/>
              <a:ext cx="230200" cy="115725"/>
            </a:xfrm>
            <a:custGeom>
              <a:avLst/>
              <a:gdLst/>
              <a:ahLst/>
              <a:cxnLst/>
              <a:rect l="0" t="0" r="0" b="0"/>
              <a:pathLst>
                <a:path w="9208" h="4629" fill="none" extrusionOk="0">
                  <a:moveTo>
                    <a:pt x="9207" y="1"/>
                  </a:moveTo>
                  <a:lnTo>
                    <a:pt x="5213" y="3995"/>
                  </a:lnTo>
                  <a:lnTo>
                    <a:pt x="5213" y="3995"/>
                  </a:lnTo>
                  <a:lnTo>
                    <a:pt x="5140" y="4044"/>
                  </a:lnTo>
                  <a:lnTo>
                    <a:pt x="5067" y="4092"/>
                  </a:lnTo>
                  <a:lnTo>
                    <a:pt x="4969" y="4117"/>
                  </a:lnTo>
                  <a:lnTo>
                    <a:pt x="4872" y="4141"/>
                  </a:lnTo>
                  <a:lnTo>
                    <a:pt x="4774" y="4117"/>
                  </a:lnTo>
                  <a:lnTo>
                    <a:pt x="4677" y="4092"/>
                  </a:lnTo>
                  <a:lnTo>
                    <a:pt x="4604" y="4044"/>
                  </a:lnTo>
                  <a:lnTo>
                    <a:pt x="4531" y="3995"/>
                  </a:lnTo>
                  <a:lnTo>
                    <a:pt x="2582" y="2046"/>
                  </a:lnTo>
                  <a:lnTo>
                    <a:pt x="1" y="4628"/>
                  </a:lnTo>
                </a:path>
              </a:pathLst>
            </a:custGeom>
            <a:noFill/>
            <a:ln w="12700" cap="rnd" cmpd="sng">
              <a:solidFill>
                <a:srgbClr val="1C2674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sz="1800"/>
            </a:p>
          </p:txBody>
        </p:sp>
        <p:sp>
          <p:nvSpPr>
            <p:cNvPr id="82" name="Shape 629"/>
            <p:cNvSpPr/>
            <p:nvPr/>
          </p:nvSpPr>
          <p:spPr>
            <a:xfrm>
              <a:off x="5547700" y="3779925"/>
              <a:ext cx="68825" cy="68825"/>
            </a:xfrm>
            <a:custGeom>
              <a:avLst/>
              <a:gdLst/>
              <a:ahLst/>
              <a:cxnLst/>
              <a:rect l="0" t="0" r="0" b="0"/>
              <a:pathLst>
                <a:path w="2753" h="2753" fill="none" extrusionOk="0">
                  <a:moveTo>
                    <a:pt x="0" y="1"/>
                  </a:moveTo>
                  <a:lnTo>
                    <a:pt x="2265" y="1"/>
                  </a:lnTo>
                  <a:lnTo>
                    <a:pt x="2265" y="1"/>
                  </a:lnTo>
                  <a:lnTo>
                    <a:pt x="2363" y="1"/>
                  </a:lnTo>
                  <a:lnTo>
                    <a:pt x="2460" y="25"/>
                  </a:lnTo>
                  <a:lnTo>
                    <a:pt x="2533" y="74"/>
                  </a:lnTo>
                  <a:lnTo>
                    <a:pt x="2606" y="147"/>
                  </a:lnTo>
                  <a:lnTo>
                    <a:pt x="2680" y="220"/>
                  </a:lnTo>
                  <a:lnTo>
                    <a:pt x="2728" y="293"/>
                  </a:lnTo>
                  <a:lnTo>
                    <a:pt x="2753" y="390"/>
                  </a:lnTo>
                  <a:lnTo>
                    <a:pt x="2753" y="488"/>
                  </a:lnTo>
                  <a:lnTo>
                    <a:pt x="2753" y="2753"/>
                  </a:lnTo>
                </a:path>
              </a:pathLst>
            </a:custGeom>
            <a:noFill/>
            <a:ln w="12700" cap="rnd" cmpd="sng">
              <a:solidFill>
                <a:srgbClr val="1C2674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sz="1800"/>
            </a:p>
          </p:txBody>
        </p:sp>
      </p:grpSp>
      <p:sp>
        <p:nvSpPr>
          <p:cNvPr id="92" name="Прямоугольник 91"/>
          <p:cNvSpPr/>
          <p:nvPr/>
        </p:nvSpPr>
        <p:spPr>
          <a:xfrm>
            <a:off x="1601849" y="3619837"/>
            <a:ext cx="575799" cy="2308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900" dirty="0" smtClean="0">
                <a:latin typeface="Quattrocento Sans"/>
                <a:sym typeface="Quattrocento Sans"/>
              </a:rPr>
              <a:t>Гранты</a:t>
            </a:r>
            <a:endParaRPr lang="ru-RU" sz="900" dirty="0"/>
          </a:p>
        </p:txBody>
      </p:sp>
      <p:sp>
        <p:nvSpPr>
          <p:cNvPr id="93" name="Прямоугольник 92"/>
          <p:cNvSpPr/>
          <p:nvPr/>
        </p:nvSpPr>
        <p:spPr>
          <a:xfrm>
            <a:off x="1424619" y="4178851"/>
            <a:ext cx="965329" cy="2308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900" dirty="0" err="1" smtClean="0">
                <a:latin typeface="Quattrocento Sans"/>
                <a:ea typeface="Quattrocento Sans"/>
                <a:cs typeface="Quattrocento Sans"/>
                <a:sym typeface="Quattrocento Sans"/>
              </a:rPr>
              <a:t>Краудфандинг</a:t>
            </a:r>
            <a:endParaRPr lang="ru-RU" sz="900" dirty="0"/>
          </a:p>
        </p:txBody>
      </p:sp>
      <p:sp>
        <p:nvSpPr>
          <p:cNvPr id="94" name="Прямоугольник 93"/>
          <p:cNvSpPr/>
          <p:nvPr/>
        </p:nvSpPr>
        <p:spPr>
          <a:xfrm>
            <a:off x="1464602" y="4768867"/>
            <a:ext cx="958917" cy="2308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900" dirty="0" smtClean="0"/>
              <a:t>Акселераторы</a:t>
            </a:r>
            <a:endParaRPr lang="ru-RU" sz="900" dirty="0"/>
          </a:p>
        </p:txBody>
      </p:sp>
      <p:sp>
        <p:nvSpPr>
          <p:cNvPr id="95" name="Прямоугольник 94"/>
          <p:cNvSpPr/>
          <p:nvPr/>
        </p:nvSpPr>
        <p:spPr>
          <a:xfrm>
            <a:off x="2804168" y="3119638"/>
            <a:ext cx="1132041" cy="2308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900" dirty="0" smtClean="0">
                <a:latin typeface="Quattrocento Sans"/>
                <a:sym typeface="Quattrocento Sans"/>
              </a:rPr>
              <a:t>Посевные фонды</a:t>
            </a:r>
            <a:endParaRPr lang="ru-RU" sz="900" dirty="0"/>
          </a:p>
        </p:txBody>
      </p:sp>
      <p:grpSp>
        <p:nvGrpSpPr>
          <p:cNvPr id="96" name="Shape 640"/>
          <p:cNvGrpSpPr/>
          <p:nvPr/>
        </p:nvGrpSpPr>
        <p:grpSpPr>
          <a:xfrm>
            <a:off x="6338547" y="2787774"/>
            <a:ext cx="288032" cy="304138"/>
            <a:chOff x="576250" y="4319404"/>
            <a:chExt cx="442075" cy="442050"/>
          </a:xfrm>
        </p:grpSpPr>
        <p:sp>
          <p:nvSpPr>
            <p:cNvPr id="97" name="Shape 641"/>
            <p:cNvSpPr/>
            <p:nvPr/>
          </p:nvSpPr>
          <p:spPr>
            <a:xfrm>
              <a:off x="576250" y="4319404"/>
              <a:ext cx="442075" cy="442050"/>
            </a:xfrm>
            <a:custGeom>
              <a:avLst/>
              <a:gdLst/>
              <a:ahLst/>
              <a:cxnLst/>
              <a:rect l="0" t="0" r="0" b="0"/>
              <a:pathLst>
                <a:path w="17683" h="17682" fill="none" extrusionOk="0">
                  <a:moveTo>
                    <a:pt x="11472" y="17292"/>
                  </a:moveTo>
                  <a:lnTo>
                    <a:pt x="11472" y="12153"/>
                  </a:lnTo>
                  <a:lnTo>
                    <a:pt x="16416" y="7209"/>
                  </a:lnTo>
                  <a:lnTo>
                    <a:pt x="16416" y="7209"/>
                  </a:lnTo>
                  <a:lnTo>
                    <a:pt x="16562" y="7063"/>
                  </a:lnTo>
                  <a:lnTo>
                    <a:pt x="16684" y="6868"/>
                  </a:lnTo>
                  <a:lnTo>
                    <a:pt x="16830" y="6674"/>
                  </a:lnTo>
                  <a:lnTo>
                    <a:pt x="16927" y="6479"/>
                  </a:lnTo>
                  <a:lnTo>
                    <a:pt x="17146" y="6040"/>
                  </a:lnTo>
                  <a:lnTo>
                    <a:pt x="17317" y="5553"/>
                  </a:lnTo>
                  <a:lnTo>
                    <a:pt x="17439" y="5042"/>
                  </a:lnTo>
                  <a:lnTo>
                    <a:pt x="17560" y="4506"/>
                  </a:lnTo>
                  <a:lnTo>
                    <a:pt x="17633" y="3970"/>
                  </a:lnTo>
                  <a:lnTo>
                    <a:pt x="17658" y="3434"/>
                  </a:lnTo>
                  <a:lnTo>
                    <a:pt x="17682" y="2898"/>
                  </a:lnTo>
                  <a:lnTo>
                    <a:pt x="17682" y="2411"/>
                  </a:lnTo>
                  <a:lnTo>
                    <a:pt x="17658" y="1949"/>
                  </a:lnTo>
                  <a:lnTo>
                    <a:pt x="17609" y="1510"/>
                  </a:lnTo>
                  <a:lnTo>
                    <a:pt x="17536" y="1145"/>
                  </a:lnTo>
                  <a:lnTo>
                    <a:pt x="17463" y="828"/>
                  </a:lnTo>
                  <a:lnTo>
                    <a:pt x="17366" y="585"/>
                  </a:lnTo>
                  <a:lnTo>
                    <a:pt x="17292" y="487"/>
                  </a:lnTo>
                  <a:lnTo>
                    <a:pt x="17244" y="439"/>
                  </a:lnTo>
                  <a:lnTo>
                    <a:pt x="17244" y="439"/>
                  </a:lnTo>
                  <a:lnTo>
                    <a:pt x="17195" y="390"/>
                  </a:lnTo>
                  <a:lnTo>
                    <a:pt x="17098" y="317"/>
                  </a:lnTo>
                  <a:lnTo>
                    <a:pt x="16854" y="219"/>
                  </a:lnTo>
                  <a:lnTo>
                    <a:pt x="16537" y="146"/>
                  </a:lnTo>
                  <a:lnTo>
                    <a:pt x="16172" y="73"/>
                  </a:lnTo>
                  <a:lnTo>
                    <a:pt x="15734" y="25"/>
                  </a:lnTo>
                  <a:lnTo>
                    <a:pt x="15271" y="0"/>
                  </a:lnTo>
                  <a:lnTo>
                    <a:pt x="14784" y="0"/>
                  </a:lnTo>
                  <a:lnTo>
                    <a:pt x="14248" y="25"/>
                  </a:lnTo>
                  <a:lnTo>
                    <a:pt x="13712" y="49"/>
                  </a:lnTo>
                  <a:lnTo>
                    <a:pt x="13176" y="122"/>
                  </a:lnTo>
                  <a:lnTo>
                    <a:pt x="12641" y="244"/>
                  </a:lnTo>
                  <a:lnTo>
                    <a:pt x="12129" y="366"/>
                  </a:lnTo>
                  <a:lnTo>
                    <a:pt x="11642" y="536"/>
                  </a:lnTo>
                  <a:lnTo>
                    <a:pt x="11204" y="755"/>
                  </a:lnTo>
                  <a:lnTo>
                    <a:pt x="10985" y="853"/>
                  </a:lnTo>
                  <a:lnTo>
                    <a:pt x="10814" y="999"/>
                  </a:lnTo>
                  <a:lnTo>
                    <a:pt x="10619" y="1121"/>
                  </a:lnTo>
                  <a:lnTo>
                    <a:pt x="10473" y="1267"/>
                  </a:lnTo>
                  <a:lnTo>
                    <a:pt x="5529" y="6211"/>
                  </a:lnTo>
                  <a:lnTo>
                    <a:pt x="390" y="6211"/>
                  </a:lnTo>
                  <a:lnTo>
                    <a:pt x="390" y="6211"/>
                  </a:lnTo>
                  <a:lnTo>
                    <a:pt x="244" y="6235"/>
                  </a:lnTo>
                  <a:lnTo>
                    <a:pt x="147" y="6259"/>
                  </a:lnTo>
                  <a:lnTo>
                    <a:pt x="49" y="6308"/>
                  </a:lnTo>
                  <a:lnTo>
                    <a:pt x="0" y="6381"/>
                  </a:lnTo>
                  <a:lnTo>
                    <a:pt x="0" y="6454"/>
                  </a:lnTo>
                  <a:lnTo>
                    <a:pt x="25" y="6552"/>
                  </a:lnTo>
                  <a:lnTo>
                    <a:pt x="74" y="6649"/>
                  </a:lnTo>
                  <a:lnTo>
                    <a:pt x="171" y="6771"/>
                  </a:lnTo>
                  <a:lnTo>
                    <a:pt x="2582" y="9158"/>
                  </a:lnTo>
                  <a:lnTo>
                    <a:pt x="2265" y="9474"/>
                  </a:lnTo>
                  <a:lnTo>
                    <a:pt x="950" y="9718"/>
                  </a:lnTo>
                  <a:lnTo>
                    <a:pt x="950" y="9718"/>
                  </a:lnTo>
                  <a:lnTo>
                    <a:pt x="804" y="9767"/>
                  </a:lnTo>
                  <a:lnTo>
                    <a:pt x="682" y="9815"/>
                  </a:lnTo>
                  <a:lnTo>
                    <a:pt x="609" y="9913"/>
                  </a:lnTo>
                  <a:lnTo>
                    <a:pt x="561" y="9986"/>
                  </a:lnTo>
                  <a:lnTo>
                    <a:pt x="561" y="10083"/>
                  </a:lnTo>
                  <a:lnTo>
                    <a:pt x="585" y="10205"/>
                  </a:lnTo>
                  <a:lnTo>
                    <a:pt x="634" y="10302"/>
                  </a:lnTo>
                  <a:lnTo>
                    <a:pt x="731" y="10424"/>
                  </a:lnTo>
                  <a:lnTo>
                    <a:pt x="7258" y="16951"/>
                  </a:lnTo>
                  <a:lnTo>
                    <a:pt x="7258" y="16951"/>
                  </a:lnTo>
                  <a:lnTo>
                    <a:pt x="7380" y="17049"/>
                  </a:lnTo>
                  <a:lnTo>
                    <a:pt x="7477" y="17097"/>
                  </a:lnTo>
                  <a:lnTo>
                    <a:pt x="7599" y="17122"/>
                  </a:lnTo>
                  <a:lnTo>
                    <a:pt x="7697" y="17122"/>
                  </a:lnTo>
                  <a:lnTo>
                    <a:pt x="7770" y="17073"/>
                  </a:lnTo>
                  <a:lnTo>
                    <a:pt x="7867" y="17000"/>
                  </a:lnTo>
                  <a:lnTo>
                    <a:pt x="7916" y="16878"/>
                  </a:lnTo>
                  <a:lnTo>
                    <a:pt x="7965" y="16732"/>
                  </a:lnTo>
                  <a:lnTo>
                    <a:pt x="8208" y="15417"/>
                  </a:lnTo>
                  <a:lnTo>
                    <a:pt x="8525" y="15100"/>
                  </a:lnTo>
                  <a:lnTo>
                    <a:pt x="10911" y="17511"/>
                  </a:lnTo>
                  <a:lnTo>
                    <a:pt x="10911" y="17511"/>
                  </a:lnTo>
                  <a:lnTo>
                    <a:pt x="11033" y="17609"/>
                  </a:lnTo>
                  <a:lnTo>
                    <a:pt x="11131" y="17658"/>
                  </a:lnTo>
                  <a:lnTo>
                    <a:pt x="11228" y="17682"/>
                  </a:lnTo>
                  <a:lnTo>
                    <a:pt x="11301" y="17682"/>
                  </a:lnTo>
                  <a:lnTo>
                    <a:pt x="11374" y="17633"/>
                  </a:lnTo>
                  <a:lnTo>
                    <a:pt x="11423" y="17536"/>
                  </a:lnTo>
                  <a:lnTo>
                    <a:pt x="11447" y="17438"/>
                  </a:lnTo>
                  <a:lnTo>
                    <a:pt x="11472" y="17292"/>
                  </a:lnTo>
                  <a:lnTo>
                    <a:pt x="11472" y="17292"/>
                  </a:lnTo>
                  <a:close/>
                  <a:moveTo>
                    <a:pt x="6162" y="12202"/>
                  </a:moveTo>
                  <a:lnTo>
                    <a:pt x="6162" y="12202"/>
                  </a:lnTo>
                  <a:lnTo>
                    <a:pt x="6089" y="12275"/>
                  </a:lnTo>
                  <a:lnTo>
                    <a:pt x="6016" y="12324"/>
                  </a:lnTo>
                  <a:lnTo>
                    <a:pt x="5919" y="12348"/>
                  </a:lnTo>
                  <a:lnTo>
                    <a:pt x="5821" y="12348"/>
                  </a:lnTo>
                  <a:lnTo>
                    <a:pt x="5724" y="12348"/>
                  </a:lnTo>
                  <a:lnTo>
                    <a:pt x="5626" y="12324"/>
                  </a:lnTo>
                  <a:lnTo>
                    <a:pt x="5553" y="12275"/>
                  </a:lnTo>
                  <a:lnTo>
                    <a:pt x="5480" y="12202"/>
                  </a:lnTo>
                  <a:lnTo>
                    <a:pt x="5480" y="12202"/>
                  </a:lnTo>
                  <a:lnTo>
                    <a:pt x="5407" y="12129"/>
                  </a:lnTo>
                  <a:lnTo>
                    <a:pt x="5359" y="12056"/>
                  </a:lnTo>
                  <a:lnTo>
                    <a:pt x="5334" y="11959"/>
                  </a:lnTo>
                  <a:lnTo>
                    <a:pt x="5334" y="11861"/>
                  </a:lnTo>
                  <a:lnTo>
                    <a:pt x="5334" y="11764"/>
                  </a:lnTo>
                  <a:lnTo>
                    <a:pt x="5359" y="11666"/>
                  </a:lnTo>
                  <a:lnTo>
                    <a:pt x="5407" y="11593"/>
                  </a:lnTo>
                  <a:lnTo>
                    <a:pt x="5480" y="11520"/>
                  </a:lnTo>
                  <a:lnTo>
                    <a:pt x="8013" y="8987"/>
                  </a:lnTo>
                  <a:lnTo>
                    <a:pt x="8013" y="8987"/>
                  </a:lnTo>
                  <a:lnTo>
                    <a:pt x="8086" y="8939"/>
                  </a:lnTo>
                  <a:lnTo>
                    <a:pt x="8159" y="8890"/>
                  </a:lnTo>
                  <a:lnTo>
                    <a:pt x="8257" y="8865"/>
                  </a:lnTo>
                  <a:lnTo>
                    <a:pt x="8354" y="8841"/>
                  </a:lnTo>
                  <a:lnTo>
                    <a:pt x="8452" y="8865"/>
                  </a:lnTo>
                  <a:lnTo>
                    <a:pt x="8525" y="8890"/>
                  </a:lnTo>
                  <a:lnTo>
                    <a:pt x="8622" y="8939"/>
                  </a:lnTo>
                  <a:lnTo>
                    <a:pt x="8695" y="8987"/>
                  </a:lnTo>
                  <a:lnTo>
                    <a:pt x="8695" y="8987"/>
                  </a:lnTo>
                  <a:lnTo>
                    <a:pt x="8744" y="9060"/>
                  </a:lnTo>
                  <a:lnTo>
                    <a:pt x="8793" y="9158"/>
                  </a:lnTo>
                  <a:lnTo>
                    <a:pt x="8817" y="9231"/>
                  </a:lnTo>
                  <a:lnTo>
                    <a:pt x="8841" y="9328"/>
                  </a:lnTo>
                  <a:lnTo>
                    <a:pt x="8817" y="9426"/>
                  </a:lnTo>
                  <a:lnTo>
                    <a:pt x="8793" y="9523"/>
                  </a:lnTo>
                  <a:lnTo>
                    <a:pt x="8744" y="9596"/>
                  </a:lnTo>
                  <a:lnTo>
                    <a:pt x="8695" y="9669"/>
                  </a:lnTo>
                  <a:lnTo>
                    <a:pt x="6162" y="12202"/>
                  </a:lnTo>
                  <a:close/>
                  <a:moveTo>
                    <a:pt x="13396" y="7307"/>
                  </a:moveTo>
                  <a:lnTo>
                    <a:pt x="13396" y="7307"/>
                  </a:lnTo>
                  <a:lnTo>
                    <a:pt x="13274" y="7404"/>
                  </a:lnTo>
                  <a:lnTo>
                    <a:pt x="13152" y="7477"/>
                  </a:lnTo>
                  <a:lnTo>
                    <a:pt x="13006" y="7526"/>
                  </a:lnTo>
                  <a:lnTo>
                    <a:pt x="12836" y="7550"/>
                  </a:lnTo>
                  <a:lnTo>
                    <a:pt x="12689" y="7526"/>
                  </a:lnTo>
                  <a:lnTo>
                    <a:pt x="12543" y="7477"/>
                  </a:lnTo>
                  <a:lnTo>
                    <a:pt x="12421" y="7404"/>
                  </a:lnTo>
                  <a:lnTo>
                    <a:pt x="12300" y="7307"/>
                  </a:lnTo>
                  <a:lnTo>
                    <a:pt x="10376" y="5383"/>
                  </a:lnTo>
                  <a:lnTo>
                    <a:pt x="10376" y="5383"/>
                  </a:lnTo>
                  <a:lnTo>
                    <a:pt x="10278" y="5261"/>
                  </a:lnTo>
                  <a:lnTo>
                    <a:pt x="10205" y="5139"/>
                  </a:lnTo>
                  <a:lnTo>
                    <a:pt x="10156" y="4993"/>
                  </a:lnTo>
                  <a:lnTo>
                    <a:pt x="10132" y="4847"/>
                  </a:lnTo>
                  <a:lnTo>
                    <a:pt x="10156" y="4676"/>
                  </a:lnTo>
                  <a:lnTo>
                    <a:pt x="10205" y="4530"/>
                  </a:lnTo>
                  <a:lnTo>
                    <a:pt x="10278" y="4408"/>
                  </a:lnTo>
                  <a:lnTo>
                    <a:pt x="10376" y="4287"/>
                  </a:lnTo>
                  <a:lnTo>
                    <a:pt x="10376" y="4287"/>
                  </a:lnTo>
                  <a:lnTo>
                    <a:pt x="11326" y="3313"/>
                  </a:lnTo>
                  <a:lnTo>
                    <a:pt x="11326" y="3313"/>
                  </a:lnTo>
                  <a:lnTo>
                    <a:pt x="11496" y="3166"/>
                  </a:lnTo>
                  <a:lnTo>
                    <a:pt x="11666" y="3045"/>
                  </a:lnTo>
                  <a:lnTo>
                    <a:pt x="11861" y="2947"/>
                  </a:lnTo>
                  <a:lnTo>
                    <a:pt x="12032" y="2850"/>
                  </a:lnTo>
                  <a:lnTo>
                    <a:pt x="12227" y="2777"/>
                  </a:lnTo>
                  <a:lnTo>
                    <a:pt x="12446" y="2728"/>
                  </a:lnTo>
                  <a:lnTo>
                    <a:pt x="12641" y="2704"/>
                  </a:lnTo>
                  <a:lnTo>
                    <a:pt x="12836" y="2704"/>
                  </a:lnTo>
                  <a:lnTo>
                    <a:pt x="13055" y="2704"/>
                  </a:lnTo>
                  <a:lnTo>
                    <a:pt x="13250" y="2728"/>
                  </a:lnTo>
                  <a:lnTo>
                    <a:pt x="13469" y="2777"/>
                  </a:lnTo>
                  <a:lnTo>
                    <a:pt x="13664" y="2850"/>
                  </a:lnTo>
                  <a:lnTo>
                    <a:pt x="13834" y="2947"/>
                  </a:lnTo>
                  <a:lnTo>
                    <a:pt x="14029" y="3045"/>
                  </a:lnTo>
                  <a:lnTo>
                    <a:pt x="14199" y="3166"/>
                  </a:lnTo>
                  <a:lnTo>
                    <a:pt x="14370" y="3313"/>
                  </a:lnTo>
                  <a:lnTo>
                    <a:pt x="14370" y="3313"/>
                  </a:lnTo>
                  <a:lnTo>
                    <a:pt x="14516" y="3483"/>
                  </a:lnTo>
                  <a:lnTo>
                    <a:pt x="14638" y="3653"/>
                  </a:lnTo>
                  <a:lnTo>
                    <a:pt x="14735" y="3848"/>
                  </a:lnTo>
                  <a:lnTo>
                    <a:pt x="14833" y="4019"/>
                  </a:lnTo>
                  <a:lnTo>
                    <a:pt x="14906" y="4214"/>
                  </a:lnTo>
                  <a:lnTo>
                    <a:pt x="14954" y="4433"/>
                  </a:lnTo>
                  <a:lnTo>
                    <a:pt x="14979" y="4628"/>
                  </a:lnTo>
                  <a:lnTo>
                    <a:pt x="14979" y="4847"/>
                  </a:lnTo>
                  <a:lnTo>
                    <a:pt x="14979" y="5042"/>
                  </a:lnTo>
                  <a:lnTo>
                    <a:pt x="14954" y="5237"/>
                  </a:lnTo>
                  <a:lnTo>
                    <a:pt x="14906" y="5456"/>
                  </a:lnTo>
                  <a:lnTo>
                    <a:pt x="14833" y="5651"/>
                  </a:lnTo>
                  <a:lnTo>
                    <a:pt x="14735" y="5821"/>
                  </a:lnTo>
                  <a:lnTo>
                    <a:pt x="14638" y="6016"/>
                  </a:lnTo>
                  <a:lnTo>
                    <a:pt x="14516" y="6186"/>
                  </a:lnTo>
                  <a:lnTo>
                    <a:pt x="14370" y="6357"/>
                  </a:lnTo>
                  <a:lnTo>
                    <a:pt x="14370" y="6357"/>
                  </a:lnTo>
                  <a:lnTo>
                    <a:pt x="13396" y="7307"/>
                  </a:lnTo>
                  <a:lnTo>
                    <a:pt x="13396" y="7307"/>
                  </a:lnTo>
                  <a:close/>
                </a:path>
              </a:pathLst>
            </a:custGeom>
            <a:noFill/>
            <a:ln w="12700" cap="rnd" cmpd="sng">
              <a:solidFill>
                <a:srgbClr val="1C2674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98" name="Shape 642"/>
            <p:cNvSpPr/>
            <p:nvPr/>
          </p:nvSpPr>
          <p:spPr>
            <a:xfrm>
              <a:off x="595725" y="4668875"/>
              <a:ext cx="73100" cy="73100"/>
            </a:xfrm>
            <a:custGeom>
              <a:avLst/>
              <a:gdLst/>
              <a:ahLst/>
              <a:cxnLst/>
              <a:rect l="0" t="0" r="0" b="0"/>
              <a:pathLst>
                <a:path w="2924" h="2924" fill="none" extrusionOk="0">
                  <a:moveTo>
                    <a:pt x="2656" y="269"/>
                  </a:moveTo>
                  <a:lnTo>
                    <a:pt x="2656" y="269"/>
                  </a:lnTo>
                  <a:lnTo>
                    <a:pt x="2509" y="147"/>
                  </a:lnTo>
                  <a:lnTo>
                    <a:pt x="2363" y="74"/>
                  </a:lnTo>
                  <a:lnTo>
                    <a:pt x="2193" y="25"/>
                  </a:lnTo>
                  <a:lnTo>
                    <a:pt x="2022" y="1"/>
                  </a:lnTo>
                  <a:lnTo>
                    <a:pt x="1852" y="25"/>
                  </a:lnTo>
                  <a:lnTo>
                    <a:pt x="1681" y="74"/>
                  </a:lnTo>
                  <a:lnTo>
                    <a:pt x="1511" y="147"/>
                  </a:lnTo>
                  <a:lnTo>
                    <a:pt x="1365" y="269"/>
                  </a:lnTo>
                  <a:lnTo>
                    <a:pt x="1365" y="269"/>
                  </a:lnTo>
                  <a:lnTo>
                    <a:pt x="1219" y="488"/>
                  </a:lnTo>
                  <a:lnTo>
                    <a:pt x="999" y="829"/>
                  </a:lnTo>
                  <a:lnTo>
                    <a:pt x="561" y="1730"/>
                  </a:lnTo>
                  <a:lnTo>
                    <a:pt x="171" y="2558"/>
                  </a:lnTo>
                  <a:lnTo>
                    <a:pt x="1" y="2924"/>
                  </a:lnTo>
                  <a:lnTo>
                    <a:pt x="1" y="2924"/>
                  </a:lnTo>
                  <a:lnTo>
                    <a:pt x="366" y="2753"/>
                  </a:lnTo>
                  <a:lnTo>
                    <a:pt x="1194" y="2363"/>
                  </a:lnTo>
                  <a:lnTo>
                    <a:pt x="2095" y="1925"/>
                  </a:lnTo>
                  <a:lnTo>
                    <a:pt x="2436" y="1706"/>
                  </a:lnTo>
                  <a:lnTo>
                    <a:pt x="2656" y="1560"/>
                  </a:lnTo>
                  <a:lnTo>
                    <a:pt x="2656" y="1560"/>
                  </a:lnTo>
                  <a:lnTo>
                    <a:pt x="2777" y="1414"/>
                  </a:lnTo>
                  <a:lnTo>
                    <a:pt x="2850" y="1243"/>
                  </a:lnTo>
                  <a:lnTo>
                    <a:pt x="2899" y="1073"/>
                  </a:lnTo>
                  <a:lnTo>
                    <a:pt x="2923" y="902"/>
                  </a:lnTo>
                  <a:lnTo>
                    <a:pt x="2899" y="732"/>
                  </a:lnTo>
                  <a:lnTo>
                    <a:pt x="2850" y="561"/>
                  </a:lnTo>
                  <a:lnTo>
                    <a:pt x="2777" y="415"/>
                  </a:lnTo>
                  <a:lnTo>
                    <a:pt x="2656" y="269"/>
                  </a:lnTo>
                  <a:lnTo>
                    <a:pt x="2656" y="269"/>
                  </a:lnTo>
                  <a:close/>
                </a:path>
              </a:pathLst>
            </a:custGeom>
            <a:noFill/>
            <a:ln w="12700" cap="rnd" cmpd="sng">
              <a:solidFill>
                <a:srgbClr val="1C2674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99" name="Shape 643"/>
            <p:cNvSpPr/>
            <p:nvPr/>
          </p:nvSpPr>
          <p:spPr>
            <a:xfrm>
              <a:off x="652350" y="4711500"/>
              <a:ext cx="46925" cy="46925"/>
            </a:xfrm>
            <a:custGeom>
              <a:avLst/>
              <a:gdLst/>
              <a:ahLst/>
              <a:cxnLst/>
              <a:rect l="0" t="0" r="0" b="0"/>
              <a:pathLst>
                <a:path w="1877" h="1877" fill="none" extrusionOk="0">
                  <a:moveTo>
                    <a:pt x="1657" y="244"/>
                  </a:moveTo>
                  <a:lnTo>
                    <a:pt x="1657" y="244"/>
                  </a:lnTo>
                  <a:lnTo>
                    <a:pt x="1535" y="147"/>
                  </a:lnTo>
                  <a:lnTo>
                    <a:pt x="1413" y="74"/>
                  </a:lnTo>
                  <a:lnTo>
                    <a:pt x="1267" y="25"/>
                  </a:lnTo>
                  <a:lnTo>
                    <a:pt x="1121" y="1"/>
                  </a:lnTo>
                  <a:lnTo>
                    <a:pt x="975" y="25"/>
                  </a:lnTo>
                  <a:lnTo>
                    <a:pt x="829" y="74"/>
                  </a:lnTo>
                  <a:lnTo>
                    <a:pt x="707" y="147"/>
                  </a:lnTo>
                  <a:lnTo>
                    <a:pt x="585" y="244"/>
                  </a:lnTo>
                  <a:lnTo>
                    <a:pt x="585" y="244"/>
                  </a:lnTo>
                  <a:lnTo>
                    <a:pt x="464" y="391"/>
                  </a:lnTo>
                  <a:lnTo>
                    <a:pt x="366" y="610"/>
                  </a:lnTo>
                  <a:lnTo>
                    <a:pt x="269" y="878"/>
                  </a:lnTo>
                  <a:lnTo>
                    <a:pt x="171" y="1170"/>
                  </a:lnTo>
                  <a:lnTo>
                    <a:pt x="50" y="1681"/>
                  </a:lnTo>
                  <a:lnTo>
                    <a:pt x="1" y="1876"/>
                  </a:lnTo>
                  <a:lnTo>
                    <a:pt x="1" y="1876"/>
                  </a:lnTo>
                  <a:lnTo>
                    <a:pt x="220" y="1852"/>
                  </a:lnTo>
                  <a:lnTo>
                    <a:pt x="731" y="1706"/>
                  </a:lnTo>
                  <a:lnTo>
                    <a:pt x="999" y="1633"/>
                  </a:lnTo>
                  <a:lnTo>
                    <a:pt x="1267" y="1535"/>
                  </a:lnTo>
                  <a:lnTo>
                    <a:pt x="1511" y="1413"/>
                  </a:lnTo>
                  <a:lnTo>
                    <a:pt x="1657" y="1316"/>
                  </a:lnTo>
                  <a:lnTo>
                    <a:pt x="1657" y="1316"/>
                  </a:lnTo>
                  <a:lnTo>
                    <a:pt x="1754" y="1194"/>
                  </a:lnTo>
                  <a:lnTo>
                    <a:pt x="1827" y="1048"/>
                  </a:lnTo>
                  <a:lnTo>
                    <a:pt x="1876" y="926"/>
                  </a:lnTo>
                  <a:lnTo>
                    <a:pt x="1876" y="780"/>
                  </a:lnTo>
                  <a:lnTo>
                    <a:pt x="1876" y="634"/>
                  </a:lnTo>
                  <a:lnTo>
                    <a:pt x="1827" y="488"/>
                  </a:lnTo>
                  <a:lnTo>
                    <a:pt x="1754" y="366"/>
                  </a:lnTo>
                  <a:lnTo>
                    <a:pt x="1657" y="244"/>
                  </a:lnTo>
                  <a:lnTo>
                    <a:pt x="1657" y="244"/>
                  </a:lnTo>
                  <a:close/>
                </a:path>
              </a:pathLst>
            </a:custGeom>
            <a:noFill/>
            <a:ln w="12700" cap="rnd" cmpd="sng">
              <a:solidFill>
                <a:srgbClr val="1C2674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00" name="Shape 644"/>
            <p:cNvSpPr/>
            <p:nvPr/>
          </p:nvSpPr>
          <p:spPr>
            <a:xfrm>
              <a:off x="579300" y="4638450"/>
              <a:ext cx="46900" cy="46900"/>
            </a:xfrm>
            <a:custGeom>
              <a:avLst/>
              <a:gdLst/>
              <a:ahLst/>
              <a:cxnLst/>
              <a:rect l="0" t="0" r="0" b="0"/>
              <a:pathLst>
                <a:path w="1876" h="1876" fill="none" extrusionOk="0">
                  <a:moveTo>
                    <a:pt x="1632" y="219"/>
                  </a:moveTo>
                  <a:lnTo>
                    <a:pt x="1632" y="219"/>
                  </a:lnTo>
                  <a:lnTo>
                    <a:pt x="1510" y="122"/>
                  </a:lnTo>
                  <a:lnTo>
                    <a:pt x="1388" y="49"/>
                  </a:lnTo>
                  <a:lnTo>
                    <a:pt x="1242" y="0"/>
                  </a:lnTo>
                  <a:lnTo>
                    <a:pt x="1096" y="0"/>
                  </a:lnTo>
                  <a:lnTo>
                    <a:pt x="950" y="0"/>
                  </a:lnTo>
                  <a:lnTo>
                    <a:pt x="828" y="49"/>
                  </a:lnTo>
                  <a:lnTo>
                    <a:pt x="682" y="122"/>
                  </a:lnTo>
                  <a:lnTo>
                    <a:pt x="560" y="219"/>
                  </a:lnTo>
                  <a:lnTo>
                    <a:pt x="560" y="219"/>
                  </a:lnTo>
                  <a:lnTo>
                    <a:pt x="463" y="366"/>
                  </a:lnTo>
                  <a:lnTo>
                    <a:pt x="341" y="609"/>
                  </a:lnTo>
                  <a:lnTo>
                    <a:pt x="244" y="877"/>
                  </a:lnTo>
                  <a:lnTo>
                    <a:pt x="171" y="1145"/>
                  </a:lnTo>
                  <a:lnTo>
                    <a:pt x="25" y="1656"/>
                  </a:lnTo>
                  <a:lnTo>
                    <a:pt x="0" y="1876"/>
                  </a:lnTo>
                  <a:lnTo>
                    <a:pt x="0" y="1876"/>
                  </a:lnTo>
                  <a:lnTo>
                    <a:pt x="195" y="1827"/>
                  </a:lnTo>
                  <a:lnTo>
                    <a:pt x="707" y="1705"/>
                  </a:lnTo>
                  <a:lnTo>
                    <a:pt x="999" y="1608"/>
                  </a:lnTo>
                  <a:lnTo>
                    <a:pt x="1267" y="1510"/>
                  </a:lnTo>
                  <a:lnTo>
                    <a:pt x="1486" y="1413"/>
                  </a:lnTo>
                  <a:lnTo>
                    <a:pt x="1632" y="1291"/>
                  </a:lnTo>
                  <a:lnTo>
                    <a:pt x="1632" y="1291"/>
                  </a:lnTo>
                  <a:lnTo>
                    <a:pt x="1729" y="1169"/>
                  </a:lnTo>
                  <a:lnTo>
                    <a:pt x="1802" y="1048"/>
                  </a:lnTo>
                  <a:lnTo>
                    <a:pt x="1851" y="901"/>
                  </a:lnTo>
                  <a:lnTo>
                    <a:pt x="1876" y="755"/>
                  </a:lnTo>
                  <a:lnTo>
                    <a:pt x="1851" y="609"/>
                  </a:lnTo>
                  <a:lnTo>
                    <a:pt x="1802" y="463"/>
                  </a:lnTo>
                  <a:lnTo>
                    <a:pt x="1729" y="341"/>
                  </a:lnTo>
                  <a:lnTo>
                    <a:pt x="1632" y="219"/>
                  </a:lnTo>
                  <a:lnTo>
                    <a:pt x="1632" y="219"/>
                  </a:lnTo>
                  <a:close/>
                </a:path>
              </a:pathLst>
            </a:custGeom>
            <a:noFill/>
            <a:ln w="12700" cap="rnd" cmpd="sng">
              <a:solidFill>
                <a:srgbClr val="1C2674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</p:grpSp>
      <p:sp>
        <p:nvSpPr>
          <p:cNvPr id="101" name="Прямоугольник 100"/>
          <p:cNvSpPr/>
          <p:nvPr/>
        </p:nvSpPr>
        <p:spPr>
          <a:xfrm>
            <a:off x="4284788" y="3119638"/>
            <a:ext cx="1189749" cy="2308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900" dirty="0" smtClean="0">
                <a:latin typeface="Quattrocento Sans"/>
                <a:sym typeface="Quattrocento Sans"/>
              </a:rPr>
              <a:t>Венчурные фонды</a:t>
            </a:r>
            <a:endParaRPr lang="ru-RU" sz="900" dirty="0"/>
          </a:p>
        </p:txBody>
      </p:sp>
      <p:sp>
        <p:nvSpPr>
          <p:cNvPr id="102" name="Прямоугольник 101"/>
          <p:cNvSpPr/>
          <p:nvPr/>
        </p:nvSpPr>
        <p:spPr>
          <a:xfrm>
            <a:off x="5917106" y="3119638"/>
            <a:ext cx="1189749" cy="2308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900" dirty="0" smtClean="0">
                <a:latin typeface="Quattrocento Sans"/>
                <a:sym typeface="Quattrocento Sans"/>
              </a:rPr>
              <a:t>Венчурные фонды</a:t>
            </a:r>
            <a:endParaRPr lang="ru-RU" sz="900" dirty="0"/>
          </a:p>
        </p:txBody>
      </p:sp>
      <p:sp>
        <p:nvSpPr>
          <p:cNvPr id="103" name="Прямоугольник 102"/>
          <p:cNvSpPr/>
          <p:nvPr/>
        </p:nvSpPr>
        <p:spPr>
          <a:xfrm>
            <a:off x="5842514" y="3720899"/>
            <a:ext cx="125867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900" dirty="0" smtClean="0">
                <a:latin typeface="Quattrocento Sans"/>
                <a:sym typeface="Quattrocento Sans"/>
              </a:rPr>
              <a:t>Корпоративный</a:t>
            </a:r>
          </a:p>
          <a:p>
            <a:pPr algn="ctr"/>
            <a:r>
              <a:rPr lang="ru-RU" sz="900" dirty="0" smtClean="0">
                <a:latin typeface="Quattrocento Sans"/>
                <a:sym typeface="Quattrocento Sans"/>
              </a:rPr>
              <a:t>венчурный капитал</a:t>
            </a:r>
            <a:endParaRPr lang="ru-RU" sz="900" dirty="0"/>
          </a:p>
        </p:txBody>
      </p:sp>
      <p:sp>
        <p:nvSpPr>
          <p:cNvPr id="104" name="Прямоугольник 103"/>
          <p:cNvSpPr/>
          <p:nvPr/>
        </p:nvSpPr>
        <p:spPr>
          <a:xfrm>
            <a:off x="6247636" y="4494101"/>
            <a:ext cx="503664" cy="2308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900" dirty="0" smtClean="0">
                <a:latin typeface="Quattrocento Sans"/>
                <a:sym typeface="Quattrocento Sans"/>
              </a:rPr>
              <a:t>Банки</a:t>
            </a:r>
            <a:endParaRPr lang="ru-RU" sz="900" dirty="0"/>
          </a:p>
        </p:txBody>
      </p:sp>
      <p:sp>
        <p:nvSpPr>
          <p:cNvPr id="105" name="Прямоугольник 104"/>
          <p:cNvSpPr/>
          <p:nvPr/>
        </p:nvSpPr>
        <p:spPr>
          <a:xfrm>
            <a:off x="7355494" y="3119054"/>
            <a:ext cx="133722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900" dirty="0" smtClean="0">
                <a:latin typeface="Quattrocento Sans"/>
                <a:sym typeface="Quattrocento Sans"/>
              </a:rPr>
              <a:t>Слияние</a:t>
            </a:r>
            <a:r>
              <a:rPr lang="en-US" sz="900" dirty="0" smtClean="0">
                <a:latin typeface="Quattrocento Sans"/>
                <a:sym typeface="Quattrocento Sans"/>
              </a:rPr>
              <a:t>/</a:t>
            </a:r>
            <a:r>
              <a:rPr lang="ru-RU" sz="900" dirty="0" smtClean="0">
                <a:latin typeface="Quattrocento Sans"/>
                <a:sym typeface="Quattrocento Sans"/>
              </a:rPr>
              <a:t>поглощение</a:t>
            </a:r>
          </a:p>
          <a:p>
            <a:pPr algn="ctr"/>
            <a:r>
              <a:rPr lang="ru-RU" sz="900" dirty="0" smtClean="0">
                <a:latin typeface="Quattrocento Sans"/>
                <a:sym typeface="Quattrocento Sans"/>
              </a:rPr>
              <a:t> корпорацией</a:t>
            </a:r>
            <a:endParaRPr lang="ru-RU" sz="900" dirty="0"/>
          </a:p>
        </p:txBody>
      </p:sp>
      <p:sp>
        <p:nvSpPr>
          <p:cNvPr id="106" name="Прямоугольник 105"/>
          <p:cNvSpPr/>
          <p:nvPr/>
        </p:nvSpPr>
        <p:spPr>
          <a:xfrm>
            <a:off x="7812360" y="3939902"/>
            <a:ext cx="383438" cy="2308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900" dirty="0" smtClean="0">
                <a:latin typeface="Quattrocento Sans"/>
                <a:sym typeface="Quattrocento Sans"/>
              </a:rPr>
              <a:t>IPO</a:t>
            </a:r>
            <a:endParaRPr lang="ru-RU" sz="900" dirty="0"/>
          </a:p>
        </p:txBody>
      </p:sp>
      <p:sp>
        <p:nvSpPr>
          <p:cNvPr id="107" name="TextBox 106"/>
          <p:cNvSpPr txBox="1"/>
          <p:nvPr/>
        </p:nvSpPr>
        <p:spPr>
          <a:xfrm>
            <a:off x="6263896" y="4825235"/>
            <a:ext cx="2885096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800" i="1" dirty="0" smtClean="0">
                <a:latin typeface="Quattrocento Sans"/>
              </a:rPr>
              <a:t>*</a:t>
            </a:r>
            <a:r>
              <a:rPr lang="ru-RU" sz="800" i="1" dirty="0" smtClean="0">
                <a:latin typeface="Quattrocento Sans"/>
              </a:rPr>
              <a:t>данные исследования</a:t>
            </a:r>
            <a:r>
              <a:rPr lang="en-US" sz="800" i="1" dirty="0" smtClean="0">
                <a:latin typeface="Quattrocento Sans"/>
              </a:rPr>
              <a:t> </a:t>
            </a:r>
            <a:r>
              <a:rPr lang="en-US" sz="800" i="1" dirty="0" err="1" smtClean="0">
                <a:latin typeface="Quattrocento Sans"/>
              </a:rPr>
              <a:t>MoneyTree</a:t>
            </a:r>
            <a:endParaRPr lang="ru-RU" sz="800" i="1" dirty="0">
              <a:latin typeface="Quattrocento Sans"/>
            </a:endParaRPr>
          </a:p>
        </p:txBody>
      </p:sp>
      <p:grpSp>
        <p:nvGrpSpPr>
          <p:cNvPr id="86" name="Shape 823"/>
          <p:cNvGrpSpPr/>
          <p:nvPr/>
        </p:nvGrpSpPr>
        <p:grpSpPr>
          <a:xfrm>
            <a:off x="1709505" y="4438771"/>
            <a:ext cx="329329" cy="330096"/>
            <a:chOff x="5233525" y="4954450"/>
            <a:chExt cx="538275" cy="516350"/>
          </a:xfrm>
          <a:solidFill>
            <a:schemeClr val="accent3">
              <a:lumMod val="75000"/>
            </a:schemeClr>
          </a:solidFill>
        </p:grpSpPr>
        <p:sp>
          <p:nvSpPr>
            <p:cNvPr id="87" name="Shape 824"/>
            <p:cNvSpPr/>
            <p:nvPr/>
          </p:nvSpPr>
          <p:spPr>
            <a:xfrm>
              <a:off x="5637825" y="4954450"/>
              <a:ext cx="89525" cy="89525"/>
            </a:xfrm>
            <a:custGeom>
              <a:avLst/>
              <a:gdLst/>
              <a:ahLst/>
              <a:cxnLst/>
              <a:rect l="0" t="0" r="0" b="0"/>
              <a:pathLst>
                <a:path w="3581" h="3581" fill="none" extrusionOk="0">
                  <a:moveTo>
                    <a:pt x="1023" y="3410"/>
                  </a:moveTo>
                  <a:lnTo>
                    <a:pt x="1023" y="3410"/>
                  </a:lnTo>
                  <a:lnTo>
                    <a:pt x="1193" y="3483"/>
                  </a:lnTo>
                  <a:lnTo>
                    <a:pt x="1388" y="3532"/>
                  </a:lnTo>
                  <a:lnTo>
                    <a:pt x="1583" y="3556"/>
                  </a:lnTo>
                  <a:lnTo>
                    <a:pt x="1778" y="3581"/>
                  </a:lnTo>
                  <a:lnTo>
                    <a:pt x="1778" y="3581"/>
                  </a:lnTo>
                  <a:lnTo>
                    <a:pt x="1973" y="3556"/>
                  </a:lnTo>
                  <a:lnTo>
                    <a:pt x="2143" y="3532"/>
                  </a:lnTo>
                  <a:lnTo>
                    <a:pt x="2314" y="3508"/>
                  </a:lnTo>
                  <a:lnTo>
                    <a:pt x="2484" y="3435"/>
                  </a:lnTo>
                  <a:lnTo>
                    <a:pt x="2630" y="3361"/>
                  </a:lnTo>
                  <a:lnTo>
                    <a:pt x="2776" y="3264"/>
                  </a:lnTo>
                  <a:lnTo>
                    <a:pt x="2923" y="3167"/>
                  </a:lnTo>
                  <a:lnTo>
                    <a:pt x="3044" y="3045"/>
                  </a:lnTo>
                  <a:lnTo>
                    <a:pt x="3166" y="2923"/>
                  </a:lnTo>
                  <a:lnTo>
                    <a:pt x="3264" y="2801"/>
                  </a:lnTo>
                  <a:lnTo>
                    <a:pt x="3361" y="2631"/>
                  </a:lnTo>
                  <a:lnTo>
                    <a:pt x="3434" y="2485"/>
                  </a:lnTo>
                  <a:lnTo>
                    <a:pt x="3483" y="2314"/>
                  </a:lnTo>
                  <a:lnTo>
                    <a:pt x="3531" y="2144"/>
                  </a:lnTo>
                  <a:lnTo>
                    <a:pt x="3556" y="1973"/>
                  </a:lnTo>
                  <a:lnTo>
                    <a:pt x="3580" y="1803"/>
                  </a:lnTo>
                  <a:lnTo>
                    <a:pt x="3580" y="1803"/>
                  </a:lnTo>
                  <a:lnTo>
                    <a:pt x="3556" y="1608"/>
                  </a:lnTo>
                  <a:lnTo>
                    <a:pt x="3531" y="1437"/>
                  </a:lnTo>
                  <a:lnTo>
                    <a:pt x="3483" y="1267"/>
                  </a:lnTo>
                  <a:lnTo>
                    <a:pt x="3434" y="1096"/>
                  </a:lnTo>
                  <a:lnTo>
                    <a:pt x="3361" y="950"/>
                  </a:lnTo>
                  <a:lnTo>
                    <a:pt x="3264" y="804"/>
                  </a:lnTo>
                  <a:lnTo>
                    <a:pt x="3166" y="658"/>
                  </a:lnTo>
                  <a:lnTo>
                    <a:pt x="3044" y="536"/>
                  </a:lnTo>
                  <a:lnTo>
                    <a:pt x="2923" y="414"/>
                  </a:lnTo>
                  <a:lnTo>
                    <a:pt x="2776" y="317"/>
                  </a:lnTo>
                  <a:lnTo>
                    <a:pt x="2630" y="220"/>
                  </a:lnTo>
                  <a:lnTo>
                    <a:pt x="2484" y="147"/>
                  </a:lnTo>
                  <a:lnTo>
                    <a:pt x="2314" y="98"/>
                  </a:lnTo>
                  <a:lnTo>
                    <a:pt x="2143" y="49"/>
                  </a:lnTo>
                  <a:lnTo>
                    <a:pt x="1973" y="25"/>
                  </a:lnTo>
                  <a:lnTo>
                    <a:pt x="1778" y="0"/>
                  </a:lnTo>
                  <a:lnTo>
                    <a:pt x="1778" y="0"/>
                  </a:lnTo>
                  <a:lnTo>
                    <a:pt x="1607" y="25"/>
                  </a:lnTo>
                  <a:lnTo>
                    <a:pt x="1437" y="49"/>
                  </a:lnTo>
                  <a:lnTo>
                    <a:pt x="1266" y="98"/>
                  </a:lnTo>
                  <a:lnTo>
                    <a:pt x="1096" y="147"/>
                  </a:lnTo>
                  <a:lnTo>
                    <a:pt x="925" y="220"/>
                  </a:lnTo>
                  <a:lnTo>
                    <a:pt x="779" y="317"/>
                  </a:lnTo>
                  <a:lnTo>
                    <a:pt x="658" y="414"/>
                  </a:lnTo>
                  <a:lnTo>
                    <a:pt x="536" y="536"/>
                  </a:lnTo>
                  <a:lnTo>
                    <a:pt x="414" y="658"/>
                  </a:lnTo>
                  <a:lnTo>
                    <a:pt x="317" y="804"/>
                  </a:lnTo>
                  <a:lnTo>
                    <a:pt x="219" y="950"/>
                  </a:lnTo>
                  <a:lnTo>
                    <a:pt x="146" y="1096"/>
                  </a:lnTo>
                  <a:lnTo>
                    <a:pt x="73" y="1267"/>
                  </a:lnTo>
                  <a:lnTo>
                    <a:pt x="49" y="1437"/>
                  </a:lnTo>
                  <a:lnTo>
                    <a:pt x="24" y="1608"/>
                  </a:lnTo>
                  <a:lnTo>
                    <a:pt x="0" y="1803"/>
                  </a:lnTo>
                  <a:lnTo>
                    <a:pt x="0" y="1803"/>
                  </a:lnTo>
                  <a:lnTo>
                    <a:pt x="24" y="2071"/>
                  </a:lnTo>
                  <a:lnTo>
                    <a:pt x="97" y="2339"/>
                  </a:lnTo>
                  <a:lnTo>
                    <a:pt x="195" y="2582"/>
                  </a:lnTo>
                  <a:lnTo>
                    <a:pt x="317" y="2801"/>
                  </a:lnTo>
                </a:path>
              </a:pathLst>
            </a:custGeom>
            <a:grpFill/>
            <a:ln w="12700" cap="rnd" cmpd="sng">
              <a:solidFill>
                <a:srgbClr val="1C2674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88" name="Shape 825"/>
            <p:cNvSpPr/>
            <p:nvPr/>
          </p:nvSpPr>
          <p:spPr>
            <a:xfrm>
              <a:off x="5323025" y="4980625"/>
              <a:ext cx="88925" cy="88925"/>
            </a:xfrm>
            <a:custGeom>
              <a:avLst/>
              <a:gdLst/>
              <a:ahLst/>
              <a:cxnLst/>
              <a:rect l="0" t="0" r="0" b="0"/>
              <a:pathLst>
                <a:path w="3557" h="3557" fill="none" extrusionOk="0">
                  <a:moveTo>
                    <a:pt x="3191" y="2850"/>
                  </a:moveTo>
                  <a:lnTo>
                    <a:pt x="3191" y="2850"/>
                  </a:lnTo>
                  <a:lnTo>
                    <a:pt x="3313" y="2680"/>
                  </a:lnTo>
                  <a:lnTo>
                    <a:pt x="3410" y="2509"/>
                  </a:lnTo>
                  <a:lnTo>
                    <a:pt x="3483" y="2314"/>
                  </a:lnTo>
                  <a:lnTo>
                    <a:pt x="3532" y="2095"/>
                  </a:lnTo>
                  <a:lnTo>
                    <a:pt x="3532" y="2095"/>
                  </a:lnTo>
                  <a:lnTo>
                    <a:pt x="3556" y="1925"/>
                  </a:lnTo>
                  <a:lnTo>
                    <a:pt x="3556" y="1730"/>
                  </a:lnTo>
                  <a:lnTo>
                    <a:pt x="3556" y="1559"/>
                  </a:lnTo>
                  <a:lnTo>
                    <a:pt x="3508" y="1389"/>
                  </a:lnTo>
                  <a:lnTo>
                    <a:pt x="3459" y="1218"/>
                  </a:lnTo>
                  <a:lnTo>
                    <a:pt x="3410" y="1072"/>
                  </a:lnTo>
                  <a:lnTo>
                    <a:pt x="3337" y="902"/>
                  </a:lnTo>
                  <a:lnTo>
                    <a:pt x="3240" y="756"/>
                  </a:lnTo>
                  <a:lnTo>
                    <a:pt x="3142" y="634"/>
                  </a:lnTo>
                  <a:lnTo>
                    <a:pt x="3021" y="512"/>
                  </a:lnTo>
                  <a:lnTo>
                    <a:pt x="2899" y="390"/>
                  </a:lnTo>
                  <a:lnTo>
                    <a:pt x="2753" y="293"/>
                  </a:lnTo>
                  <a:lnTo>
                    <a:pt x="2606" y="196"/>
                  </a:lnTo>
                  <a:lnTo>
                    <a:pt x="2436" y="122"/>
                  </a:lnTo>
                  <a:lnTo>
                    <a:pt x="2266" y="74"/>
                  </a:lnTo>
                  <a:lnTo>
                    <a:pt x="2095" y="25"/>
                  </a:lnTo>
                  <a:lnTo>
                    <a:pt x="2095" y="25"/>
                  </a:lnTo>
                  <a:lnTo>
                    <a:pt x="1925" y="1"/>
                  </a:lnTo>
                  <a:lnTo>
                    <a:pt x="1730" y="1"/>
                  </a:lnTo>
                  <a:lnTo>
                    <a:pt x="1559" y="1"/>
                  </a:lnTo>
                  <a:lnTo>
                    <a:pt x="1389" y="25"/>
                  </a:lnTo>
                  <a:lnTo>
                    <a:pt x="1218" y="74"/>
                  </a:lnTo>
                  <a:lnTo>
                    <a:pt x="1072" y="147"/>
                  </a:lnTo>
                  <a:lnTo>
                    <a:pt x="902" y="220"/>
                  </a:lnTo>
                  <a:lnTo>
                    <a:pt x="756" y="317"/>
                  </a:lnTo>
                  <a:lnTo>
                    <a:pt x="634" y="415"/>
                  </a:lnTo>
                  <a:lnTo>
                    <a:pt x="512" y="537"/>
                  </a:lnTo>
                  <a:lnTo>
                    <a:pt x="390" y="658"/>
                  </a:lnTo>
                  <a:lnTo>
                    <a:pt x="293" y="804"/>
                  </a:lnTo>
                  <a:lnTo>
                    <a:pt x="195" y="951"/>
                  </a:lnTo>
                  <a:lnTo>
                    <a:pt x="122" y="1097"/>
                  </a:lnTo>
                  <a:lnTo>
                    <a:pt x="74" y="1267"/>
                  </a:lnTo>
                  <a:lnTo>
                    <a:pt x="25" y="1462"/>
                  </a:lnTo>
                  <a:lnTo>
                    <a:pt x="25" y="1462"/>
                  </a:lnTo>
                  <a:lnTo>
                    <a:pt x="1" y="1633"/>
                  </a:lnTo>
                  <a:lnTo>
                    <a:pt x="1" y="1803"/>
                  </a:lnTo>
                  <a:lnTo>
                    <a:pt x="1" y="1998"/>
                  </a:lnTo>
                  <a:lnTo>
                    <a:pt x="25" y="2168"/>
                  </a:lnTo>
                  <a:lnTo>
                    <a:pt x="74" y="2339"/>
                  </a:lnTo>
                  <a:lnTo>
                    <a:pt x="147" y="2485"/>
                  </a:lnTo>
                  <a:lnTo>
                    <a:pt x="220" y="2655"/>
                  </a:lnTo>
                  <a:lnTo>
                    <a:pt x="317" y="2777"/>
                  </a:lnTo>
                  <a:lnTo>
                    <a:pt x="415" y="2923"/>
                  </a:lnTo>
                  <a:lnTo>
                    <a:pt x="536" y="3045"/>
                  </a:lnTo>
                  <a:lnTo>
                    <a:pt x="658" y="3167"/>
                  </a:lnTo>
                  <a:lnTo>
                    <a:pt x="804" y="3264"/>
                  </a:lnTo>
                  <a:lnTo>
                    <a:pt x="950" y="3362"/>
                  </a:lnTo>
                  <a:lnTo>
                    <a:pt x="1096" y="3435"/>
                  </a:lnTo>
                  <a:lnTo>
                    <a:pt x="1267" y="3483"/>
                  </a:lnTo>
                  <a:lnTo>
                    <a:pt x="1462" y="3532"/>
                  </a:lnTo>
                  <a:lnTo>
                    <a:pt x="1462" y="3532"/>
                  </a:lnTo>
                  <a:lnTo>
                    <a:pt x="1705" y="3557"/>
                  </a:lnTo>
                  <a:lnTo>
                    <a:pt x="1973" y="3557"/>
                  </a:lnTo>
                  <a:lnTo>
                    <a:pt x="2217" y="3508"/>
                  </a:lnTo>
                  <a:lnTo>
                    <a:pt x="2460" y="3435"/>
                  </a:lnTo>
                </a:path>
              </a:pathLst>
            </a:custGeom>
            <a:grpFill/>
            <a:ln w="12700" cap="rnd" cmpd="sng">
              <a:solidFill>
                <a:srgbClr val="1C2674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89" name="Shape 826"/>
            <p:cNvSpPr/>
            <p:nvPr/>
          </p:nvSpPr>
          <p:spPr>
            <a:xfrm>
              <a:off x="5233525" y="5255225"/>
              <a:ext cx="89525" cy="89525"/>
            </a:xfrm>
            <a:custGeom>
              <a:avLst/>
              <a:gdLst/>
              <a:ahLst/>
              <a:cxnLst/>
              <a:rect l="0" t="0" r="0" b="0"/>
              <a:pathLst>
                <a:path w="3581" h="3581" fill="none" extrusionOk="0">
                  <a:moveTo>
                    <a:pt x="3215" y="707"/>
                  </a:moveTo>
                  <a:lnTo>
                    <a:pt x="3215" y="707"/>
                  </a:lnTo>
                  <a:lnTo>
                    <a:pt x="3093" y="585"/>
                  </a:lnTo>
                  <a:lnTo>
                    <a:pt x="2972" y="464"/>
                  </a:lnTo>
                  <a:lnTo>
                    <a:pt x="2850" y="342"/>
                  </a:lnTo>
                  <a:lnTo>
                    <a:pt x="2679" y="244"/>
                  </a:lnTo>
                  <a:lnTo>
                    <a:pt x="2679" y="244"/>
                  </a:lnTo>
                  <a:lnTo>
                    <a:pt x="2533" y="171"/>
                  </a:lnTo>
                  <a:lnTo>
                    <a:pt x="2363" y="98"/>
                  </a:lnTo>
                  <a:lnTo>
                    <a:pt x="2192" y="50"/>
                  </a:lnTo>
                  <a:lnTo>
                    <a:pt x="2022" y="25"/>
                  </a:lnTo>
                  <a:lnTo>
                    <a:pt x="1851" y="1"/>
                  </a:lnTo>
                  <a:lnTo>
                    <a:pt x="1681" y="25"/>
                  </a:lnTo>
                  <a:lnTo>
                    <a:pt x="1510" y="25"/>
                  </a:lnTo>
                  <a:lnTo>
                    <a:pt x="1340" y="74"/>
                  </a:lnTo>
                  <a:lnTo>
                    <a:pt x="1169" y="123"/>
                  </a:lnTo>
                  <a:lnTo>
                    <a:pt x="1023" y="196"/>
                  </a:lnTo>
                  <a:lnTo>
                    <a:pt x="877" y="269"/>
                  </a:lnTo>
                  <a:lnTo>
                    <a:pt x="731" y="366"/>
                  </a:lnTo>
                  <a:lnTo>
                    <a:pt x="585" y="488"/>
                  </a:lnTo>
                  <a:lnTo>
                    <a:pt x="463" y="610"/>
                  </a:lnTo>
                  <a:lnTo>
                    <a:pt x="341" y="731"/>
                  </a:lnTo>
                  <a:lnTo>
                    <a:pt x="244" y="902"/>
                  </a:lnTo>
                  <a:lnTo>
                    <a:pt x="244" y="902"/>
                  </a:lnTo>
                  <a:lnTo>
                    <a:pt x="171" y="1048"/>
                  </a:lnTo>
                  <a:lnTo>
                    <a:pt x="98" y="1219"/>
                  </a:lnTo>
                  <a:lnTo>
                    <a:pt x="49" y="1389"/>
                  </a:lnTo>
                  <a:lnTo>
                    <a:pt x="25" y="1560"/>
                  </a:lnTo>
                  <a:lnTo>
                    <a:pt x="0" y="1730"/>
                  </a:lnTo>
                  <a:lnTo>
                    <a:pt x="0" y="1900"/>
                  </a:lnTo>
                  <a:lnTo>
                    <a:pt x="25" y="2071"/>
                  </a:lnTo>
                  <a:lnTo>
                    <a:pt x="73" y="2241"/>
                  </a:lnTo>
                  <a:lnTo>
                    <a:pt x="122" y="2412"/>
                  </a:lnTo>
                  <a:lnTo>
                    <a:pt x="195" y="2558"/>
                  </a:lnTo>
                  <a:lnTo>
                    <a:pt x="268" y="2729"/>
                  </a:lnTo>
                  <a:lnTo>
                    <a:pt x="366" y="2850"/>
                  </a:lnTo>
                  <a:lnTo>
                    <a:pt x="463" y="2996"/>
                  </a:lnTo>
                  <a:lnTo>
                    <a:pt x="609" y="3118"/>
                  </a:lnTo>
                  <a:lnTo>
                    <a:pt x="731" y="3240"/>
                  </a:lnTo>
                  <a:lnTo>
                    <a:pt x="901" y="3337"/>
                  </a:lnTo>
                  <a:lnTo>
                    <a:pt x="901" y="3337"/>
                  </a:lnTo>
                  <a:lnTo>
                    <a:pt x="1048" y="3410"/>
                  </a:lnTo>
                  <a:lnTo>
                    <a:pt x="1218" y="3484"/>
                  </a:lnTo>
                  <a:lnTo>
                    <a:pt x="1389" y="3532"/>
                  </a:lnTo>
                  <a:lnTo>
                    <a:pt x="1559" y="3557"/>
                  </a:lnTo>
                  <a:lnTo>
                    <a:pt x="1730" y="3581"/>
                  </a:lnTo>
                  <a:lnTo>
                    <a:pt x="1900" y="3581"/>
                  </a:lnTo>
                  <a:lnTo>
                    <a:pt x="2071" y="3557"/>
                  </a:lnTo>
                  <a:lnTo>
                    <a:pt x="2241" y="3508"/>
                  </a:lnTo>
                  <a:lnTo>
                    <a:pt x="2411" y="3459"/>
                  </a:lnTo>
                  <a:lnTo>
                    <a:pt x="2558" y="3410"/>
                  </a:lnTo>
                  <a:lnTo>
                    <a:pt x="2704" y="3313"/>
                  </a:lnTo>
                  <a:lnTo>
                    <a:pt x="2850" y="3216"/>
                  </a:lnTo>
                  <a:lnTo>
                    <a:pt x="2996" y="3118"/>
                  </a:lnTo>
                  <a:lnTo>
                    <a:pt x="3118" y="2996"/>
                  </a:lnTo>
                  <a:lnTo>
                    <a:pt x="3240" y="2850"/>
                  </a:lnTo>
                  <a:lnTo>
                    <a:pt x="3337" y="2704"/>
                  </a:lnTo>
                  <a:lnTo>
                    <a:pt x="3337" y="2704"/>
                  </a:lnTo>
                  <a:lnTo>
                    <a:pt x="3459" y="2412"/>
                  </a:lnTo>
                  <a:lnTo>
                    <a:pt x="3532" y="2144"/>
                  </a:lnTo>
                  <a:lnTo>
                    <a:pt x="3581" y="1852"/>
                  </a:lnTo>
                  <a:lnTo>
                    <a:pt x="3556" y="1560"/>
                  </a:lnTo>
                </a:path>
              </a:pathLst>
            </a:custGeom>
            <a:grpFill/>
            <a:ln w="12700" cap="rnd" cmpd="sng">
              <a:solidFill>
                <a:srgbClr val="1C2674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90" name="Shape 827"/>
            <p:cNvSpPr/>
            <p:nvPr/>
          </p:nvSpPr>
          <p:spPr>
            <a:xfrm>
              <a:off x="5453325" y="5382475"/>
              <a:ext cx="88925" cy="88325"/>
            </a:xfrm>
            <a:custGeom>
              <a:avLst/>
              <a:gdLst/>
              <a:ahLst/>
              <a:cxnLst/>
              <a:rect l="0" t="0" r="0" b="0"/>
              <a:pathLst>
                <a:path w="3557" h="3533" fill="none" extrusionOk="0">
                  <a:moveTo>
                    <a:pt x="1389" y="1"/>
                  </a:moveTo>
                  <a:lnTo>
                    <a:pt x="1389" y="1"/>
                  </a:lnTo>
                  <a:lnTo>
                    <a:pt x="1194" y="50"/>
                  </a:lnTo>
                  <a:lnTo>
                    <a:pt x="999" y="147"/>
                  </a:lnTo>
                  <a:lnTo>
                    <a:pt x="804" y="245"/>
                  </a:lnTo>
                  <a:lnTo>
                    <a:pt x="634" y="366"/>
                  </a:lnTo>
                  <a:lnTo>
                    <a:pt x="634" y="366"/>
                  </a:lnTo>
                  <a:lnTo>
                    <a:pt x="488" y="488"/>
                  </a:lnTo>
                  <a:lnTo>
                    <a:pt x="390" y="634"/>
                  </a:lnTo>
                  <a:lnTo>
                    <a:pt x="268" y="780"/>
                  </a:lnTo>
                  <a:lnTo>
                    <a:pt x="195" y="926"/>
                  </a:lnTo>
                  <a:lnTo>
                    <a:pt x="122" y="1073"/>
                  </a:lnTo>
                  <a:lnTo>
                    <a:pt x="74" y="1243"/>
                  </a:lnTo>
                  <a:lnTo>
                    <a:pt x="25" y="1414"/>
                  </a:lnTo>
                  <a:lnTo>
                    <a:pt x="0" y="1584"/>
                  </a:lnTo>
                  <a:lnTo>
                    <a:pt x="0" y="1755"/>
                  </a:lnTo>
                  <a:lnTo>
                    <a:pt x="0" y="1925"/>
                  </a:lnTo>
                  <a:lnTo>
                    <a:pt x="25" y="2096"/>
                  </a:lnTo>
                  <a:lnTo>
                    <a:pt x="74" y="2266"/>
                  </a:lnTo>
                  <a:lnTo>
                    <a:pt x="122" y="2412"/>
                  </a:lnTo>
                  <a:lnTo>
                    <a:pt x="195" y="2583"/>
                  </a:lnTo>
                  <a:lnTo>
                    <a:pt x="293" y="2729"/>
                  </a:lnTo>
                  <a:lnTo>
                    <a:pt x="415" y="2875"/>
                  </a:lnTo>
                  <a:lnTo>
                    <a:pt x="415" y="2875"/>
                  </a:lnTo>
                  <a:lnTo>
                    <a:pt x="536" y="3021"/>
                  </a:lnTo>
                  <a:lnTo>
                    <a:pt x="658" y="3143"/>
                  </a:lnTo>
                  <a:lnTo>
                    <a:pt x="804" y="3240"/>
                  </a:lnTo>
                  <a:lnTo>
                    <a:pt x="950" y="3313"/>
                  </a:lnTo>
                  <a:lnTo>
                    <a:pt x="1121" y="3386"/>
                  </a:lnTo>
                  <a:lnTo>
                    <a:pt x="1267" y="3459"/>
                  </a:lnTo>
                  <a:lnTo>
                    <a:pt x="1437" y="3484"/>
                  </a:lnTo>
                  <a:lnTo>
                    <a:pt x="1608" y="3508"/>
                  </a:lnTo>
                  <a:lnTo>
                    <a:pt x="1778" y="3532"/>
                  </a:lnTo>
                  <a:lnTo>
                    <a:pt x="1949" y="3508"/>
                  </a:lnTo>
                  <a:lnTo>
                    <a:pt x="2119" y="3484"/>
                  </a:lnTo>
                  <a:lnTo>
                    <a:pt x="2290" y="3435"/>
                  </a:lnTo>
                  <a:lnTo>
                    <a:pt x="2460" y="3386"/>
                  </a:lnTo>
                  <a:lnTo>
                    <a:pt x="2606" y="3313"/>
                  </a:lnTo>
                  <a:lnTo>
                    <a:pt x="2777" y="3216"/>
                  </a:lnTo>
                  <a:lnTo>
                    <a:pt x="2923" y="3118"/>
                  </a:lnTo>
                  <a:lnTo>
                    <a:pt x="2923" y="3118"/>
                  </a:lnTo>
                  <a:lnTo>
                    <a:pt x="3045" y="2997"/>
                  </a:lnTo>
                  <a:lnTo>
                    <a:pt x="3167" y="2851"/>
                  </a:lnTo>
                  <a:lnTo>
                    <a:pt x="3264" y="2704"/>
                  </a:lnTo>
                  <a:lnTo>
                    <a:pt x="3361" y="2558"/>
                  </a:lnTo>
                  <a:lnTo>
                    <a:pt x="3435" y="2412"/>
                  </a:lnTo>
                  <a:lnTo>
                    <a:pt x="3483" y="2242"/>
                  </a:lnTo>
                  <a:lnTo>
                    <a:pt x="3532" y="2071"/>
                  </a:lnTo>
                  <a:lnTo>
                    <a:pt x="3556" y="1901"/>
                  </a:lnTo>
                  <a:lnTo>
                    <a:pt x="3556" y="1730"/>
                  </a:lnTo>
                  <a:lnTo>
                    <a:pt x="3556" y="1560"/>
                  </a:lnTo>
                  <a:lnTo>
                    <a:pt x="3532" y="1389"/>
                  </a:lnTo>
                  <a:lnTo>
                    <a:pt x="3483" y="1219"/>
                  </a:lnTo>
                  <a:lnTo>
                    <a:pt x="3410" y="1048"/>
                  </a:lnTo>
                  <a:lnTo>
                    <a:pt x="3337" y="902"/>
                  </a:lnTo>
                  <a:lnTo>
                    <a:pt x="3264" y="756"/>
                  </a:lnTo>
                  <a:lnTo>
                    <a:pt x="3142" y="610"/>
                  </a:lnTo>
                  <a:lnTo>
                    <a:pt x="3142" y="610"/>
                  </a:lnTo>
                  <a:lnTo>
                    <a:pt x="2972" y="415"/>
                  </a:lnTo>
                  <a:lnTo>
                    <a:pt x="2753" y="245"/>
                  </a:lnTo>
                  <a:lnTo>
                    <a:pt x="2533" y="123"/>
                  </a:lnTo>
                  <a:lnTo>
                    <a:pt x="2314" y="50"/>
                  </a:lnTo>
                </a:path>
              </a:pathLst>
            </a:custGeom>
            <a:grpFill/>
            <a:ln w="12700" cap="rnd" cmpd="sng">
              <a:solidFill>
                <a:srgbClr val="1C2674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91" name="Shape 828"/>
            <p:cNvSpPr/>
            <p:nvPr/>
          </p:nvSpPr>
          <p:spPr>
            <a:xfrm>
              <a:off x="5682875" y="5188875"/>
              <a:ext cx="88925" cy="89525"/>
            </a:xfrm>
            <a:custGeom>
              <a:avLst/>
              <a:gdLst/>
              <a:ahLst/>
              <a:cxnLst/>
              <a:rect l="0" t="0" r="0" b="0"/>
              <a:pathLst>
                <a:path w="3557" h="3581" fill="none" extrusionOk="0">
                  <a:moveTo>
                    <a:pt x="0" y="2022"/>
                  </a:moveTo>
                  <a:lnTo>
                    <a:pt x="0" y="2022"/>
                  </a:lnTo>
                  <a:lnTo>
                    <a:pt x="25" y="2216"/>
                  </a:lnTo>
                  <a:lnTo>
                    <a:pt x="98" y="2411"/>
                  </a:lnTo>
                  <a:lnTo>
                    <a:pt x="98" y="2411"/>
                  </a:lnTo>
                  <a:lnTo>
                    <a:pt x="171" y="2557"/>
                  </a:lnTo>
                  <a:lnTo>
                    <a:pt x="244" y="2728"/>
                  </a:lnTo>
                  <a:lnTo>
                    <a:pt x="341" y="2874"/>
                  </a:lnTo>
                  <a:lnTo>
                    <a:pt x="463" y="2996"/>
                  </a:lnTo>
                  <a:lnTo>
                    <a:pt x="585" y="3118"/>
                  </a:lnTo>
                  <a:lnTo>
                    <a:pt x="707" y="3239"/>
                  </a:lnTo>
                  <a:lnTo>
                    <a:pt x="853" y="3337"/>
                  </a:lnTo>
                  <a:lnTo>
                    <a:pt x="999" y="3410"/>
                  </a:lnTo>
                  <a:lnTo>
                    <a:pt x="1169" y="3483"/>
                  </a:lnTo>
                  <a:lnTo>
                    <a:pt x="1340" y="3532"/>
                  </a:lnTo>
                  <a:lnTo>
                    <a:pt x="1510" y="3556"/>
                  </a:lnTo>
                  <a:lnTo>
                    <a:pt x="1681" y="3580"/>
                  </a:lnTo>
                  <a:lnTo>
                    <a:pt x="1851" y="3580"/>
                  </a:lnTo>
                  <a:lnTo>
                    <a:pt x="2022" y="3556"/>
                  </a:lnTo>
                  <a:lnTo>
                    <a:pt x="2192" y="3532"/>
                  </a:lnTo>
                  <a:lnTo>
                    <a:pt x="2363" y="3459"/>
                  </a:lnTo>
                  <a:lnTo>
                    <a:pt x="2363" y="3459"/>
                  </a:lnTo>
                  <a:lnTo>
                    <a:pt x="2533" y="3410"/>
                  </a:lnTo>
                  <a:lnTo>
                    <a:pt x="2704" y="3312"/>
                  </a:lnTo>
                  <a:lnTo>
                    <a:pt x="2850" y="3215"/>
                  </a:lnTo>
                  <a:lnTo>
                    <a:pt x="2972" y="3093"/>
                  </a:lnTo>
                  <a:lnTo>
                    <a:pt x="3093" y="2971"/>
                  </a:lnTo>
                  <a:lnTo>
                    <a:pt x="3215" y="2850"/>
                  </a:lnTo>
                  <a:lnTo>
                    <a:pt x="3288" y="2704"/>
                  </a:lnTo>
                  <a:lnTo>
                    <a:pt x="3386" y="2557"/>
                  </a:lnTo>
                  <a:lnTo>
                    <a:pt x="3434" y="2387"/>
                  </a:lnTo>
                  <a:lnTo>
                    <a:pt x="3483" y="2216"/>
                  </a:lnTo>
                  <a:lnTo>
                    <a:pt x="3532" y="2070"/>
                  </a:lnTo>
                  <a:lnTo>
                    <a:pt x="3556" y="1875"/>
                  </a:lnTo>
                  <a:lnTo>
                    <a:pt x="3556" y="1705"/>
                  </a:lnTo>
                  <a:lnTo>
                    <a:pt x="3532" y="1534"/>
                  </a:lnTo>
                  <a:lnTo>
                    <a:pt x="3507" y="1364"/>
                  </a:lnTo>
                  <a:lnTo>
                    <a:pt x="3434" y="1194"/>
                  </a:lnTo>
                  <a:lnTo>
                    <a:pt x="3434" y="1194"/>
                  </a:lnTo>
                  <a:lnTo>
                    <a:pt x="3361" y="1023"/>
                  </a:lnTo>
                  <a:lnTo>
                    <a:pt x="3288" y="853"/>
                  </a:lnTo>
                  <a:lnTo>
                    <a:pt x="3191" y="706"/>
                  </a:lnTo>
                  <a:lnTo>
                    <a:pt x="3069" y="585"/>
                  </a:lnTo>
                  <a:lnTo>
                    <a:pt x="2947" y="463"/>
                  </a:lnTo>
                  <a:lnTo>
                    <a:pt x="2825" y="341"/>
                  </a:lnTo>
                  <a:lnTo>
                    <a:pt x="2679" y="268"/>
                  </a:lnTo>
                  <a:lnTo>
                    <a:pt x="2533" y="171"/>
                  </a:lnTo>
                  <a:lnTo>
                    <a:pt x="2363" y="122"/>
                  </a:lnTo>
                  <a:lnTo>
                    <a:pt x="2192" y="73"/>
                  </a:lnTo>
                  <a:lnTo>
                    <a:pt x="2022" y="24"/>
                  </a:lnTo>
                  <a:lnTo>
                    <a:pt x="1851" y="24"/>
                  </a:lnTo>
                  <a:lnTo>
                    <a:pt x="1681" y="0"/>
                  </a:lnTo>
                  <a:lnTo>
                    <a:pt x="1510" y="24"/>
                  </a:lnTo>
                  <a:lnTo>
                    <a:pt x="1340" y="73"/>
                  </a:lnTo>
                  <a:lnTo>
                    <a:pt x="1169" y="122"/>
                  </a:lnTo>
                  <a:lnTo>
                    <a:pt x="1169" y="122"/>
                  </a:lnTo>
                  <a:lnTo>
                    <a:pt x="974" y="195"/>
                  </a:lnTo>
                  <a:lnTo>
                    <a:pt x="804" y="292"/>
                  </a:lnTo>
                  <a:lnTo>
                    <a:pt x="658" y="390"/>
                  </a:lnTo>
                  <a:lnTo>
                    <a:pt x="512" y="512"/>
                  </a:lnTo>
                  <a:lnTo>
                    <a:pt x="390" y="658"/>
                  </a:lnTo>
                  <a:lnTo>
                    <a:pt x="293" y="804"/>
                  </a:lnTo>
                  <a:lnTo>
                    <a:pt x="195" y="950"/>
                  </a:lnTo>
                  <a:lnTo>
                    <a:pt x="122" y="1120"/>
                  </a:lnTo>
                </a:path>
              </a:pathLst>
            </a:custGeom>
            <a:grpFill/>
            <a:ln w="12700" cap="rnd" cmpd="sng">
              <a:solidFill>
                <a:srgbClr val="1C2674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08" name="Shape 829"/>
            <p:cNvSpPr/>
            <p:nvPr/>
          </p:nvSpPr>
          <p:spPr>
            <a:xfrm>
              <a:off x="5411925" y="5110925"/>
              <a:ext cx="188775" cy="189400"/>
            </a:xfrm>
            <a:custGeom>
              <a:avLst/>
              <a:gdLst/>
              <a:ahLst/>
              <a:cxnLst/>
              <a:rect l="0" t="0" r="0" b="0"/>
              <a:pathLst>
                <a:path w="7551" h="7576" fill="none" extrusionOk="0">
                  <a:moveTo>
                    <a:pt x="0" y="3776"/>
                  </a:moveTo>
                  <a:lnTo>
                    <a:pt x="0" y="3776"/>
                  </a:lnTo>
                  <a:lnTo>
                    <a:pt x="25" y="3410"/>
                  </a:lnTo>
                  <a:lnTo>
                    <a:pt x="73" y="3021"/>
                  </a:lnTo>
                  <a:lnTo>
                    <a:pt x="171" y="2655"/>
                  </a:lnTo>
                  <a:lnTo>
                    <a:pt x="293" y="2314"/>
                  </a:lnTo>
                  <a:lnTo>
                    <a:pt x="463" y="1973"/>
                  </a:lnTo>
                  <a:lnTo>
                    <a:pt x="658" y="1681"/>
                  </a:lnTo>
                  <a:lnTo>
                    <a:pt x="877" y="1389"/>
                  </a:lnTo>
                  <a:lnTo>
                    <a:pt x="1121" y="1121"/>
                  </a:lnTo>
                  <a:lnTo>
                    <a:pt x="1389" y="877"/>
                  </a:lnTo>
                  <a:lnTo>
                    <a:pt x="1656" y="658"/>
                  </a:lnTo>
                  <a:lnTo>
                    <a:pt x="1973" y="463"/>
                  </a:lnTo>
                  <a:lnTo>
                    <a:pt x="2314" y="293"/>
                  </a:lnTo>
                  <a:lnTo>
                    <a:pt x="2655" y="171"/>
                  </a:lnTo>
                  <a:lnTo>
                    <a:pt x="3020" y="74"/>
                  </a:lnTo>
                  <a:lnTo>
                    <a:pt x="3386" y="25"/>
                  </a:lnTo>
                  <a:lnTo>
                    <a:pt x="3775" y="1"/>
                  </a:lnTo>
                  <a:lnTo>
                    <a:pt x="3775" y="1"/>
                  </a:lnTo>
                  <a:lnTo>
                    <a:pt x="4165" y="25"/>
                  </a:lnTo>
                  <a:lnTo>
                    <a:pt x="4555" y="74"/>
                  </a:lnTo>
                  <a:lnTo>
                    <a:pt x="4896" y="171"/>
                  </a:lnTo>
                  <a:lnTo>
                    <a:pt x="5261" y="293"/>
                  </a:lnTo>
                  <a:lnTo>
                    <a:pt x="5578" y="463"/>
                  </a:lnTo>
                  <a:lnTo>
                    <a:pt x="5894" y="658"/>
                  </a:lnTo>
                  <a:lnTo>
                    <a:pt x="6186" y="877"/>
                  </a:lnTo>
                  <a:lnTo>
                    <a:pt x="6454" y="1121"/>
                  </a:lnTo>
                  <a:lnTo>
                    <a:pt x="6698" y="1389"/>
                  </a:lnTo>
                  <a:lnTo>
                    <a:pt x="6917" y="1681"/>
                  </a:lnTo>
                  <a:lnTo>
                    <a:pt x="7112" y="1973"/>
                  </a:lnTo>
                  <a:lnTo>
                    <a:pt x="7258" y="2314"/>
                  </a:lnTo>
                  <a:lnTo>
                    <a:pt x="7404" y="2655"/>
                  </a:lnTo>
                  <a:lnTo>
                    <a:pt x="7477" y="3021"/>
                  </a:lnTo>
                  <a:lnTo>
                    <a:pt x="7550" y="3410"/>
                  </a:lnTo>
                  <a:lnTo>
                    <a:pt x="7550" y="3776"/>
                  </a:lnTo>
                  <a:lnTo>
                    <a:pt x="7550" y="3776"/>
                  </a:lnTo>
                  <a:lnTo>
                    <a:pt x="7550" y="4165"/>
                  </a:lnTo>
                  <a:lnTo>
                    <a:pt x="7477" y="4555"/>
                  </a:lnTo>
                  <a:lnTo>
                    <a:pt x="7404" y="4920"/>
                  </a:lnTo>
                  <a:lnTo>
                    <a:pt x="7258" y="5261"/>
                  </a:lnTo>
                  <a:lnTo>
                    <a:pt x="7112" y="5578"/>
                  </a:lnTo>
                  <a:lnTo>
                    <a:pt x="6917" y="5895"/>
                  </a:lnTo>
                  <a:lnTo>
                    <a:pt x="6698" y="6187"/>
                  </a:lnTo>
                  <a:lnTo>
                    <a:pt x="6454" y="6455"/>
                  </a:lnTo>
                  <a:lnTo>
                    <a:pt x="6186" y="6698"/>
                  </a:lnTo>
                  <a:lnTo>
                    <a:pt x="5894" y="6917"/>
                  </a:lnTo>
                  <a:lnTo>
                    <a:pt x="5578" y="7112"/>
                  </a:lnTo>
                  <a:lnTo>
                    <a:pt x="5261" y="7258"/>
                  </a:lnTo>
                  <a:lnTo>
                    <a:pt x="4896" y="7405"/>
                  </a:lnTo>
                  <a:lnTo>
                    <a:pt x="4555" y="7478"/>
                  </a:lnTo>
                  <a:lnTo>
                    <a:pt x="4165" y="7551"/>
                  </a:lnTo>
                  <a:lnTo>
                    <a:pt x="3775" y="7575"/>
                  </a:lnTo>
                  <a:lnTo>
                    <a:pt x="3775" y="7575"/>
                  </a:lnTo>
                  <a:lnTo>
                    <a:pt x="3386" y="7551"/>
                  </a:lnTo>
                  <a:lnTo>
                    <a:pt x="3020" y="7478"/>
                  </a:lnTo>
                  <a:lnTo>
                    <a:pt x="2655" y="7405"/>
                  </a:lnTo>
                  <a:lnTo>
                    <a:pt x="2314" y="7258"/>
                  </a:lnTo>
                  <a:lnTo>
                    <a:pt x="1973" y="7112"/>
                  </a:lnTo>
                  <a:lnTo>
                    <a:pt x="1656" y="6917"/>
                  </a:lnTo>
                  <a:lnTo>
                    <a:pt x="1389" y="6698"/>
                  </a:lnTo>
                  <a:lnTo>
                    <a:pt x="1121" y="6455"/>
                  </a:lnTo>
                  <a:lnTo>
                    <a:pt x="877" y="6187"/>
                  </a:lnTo>
                  <a:lnTo>
                    <a:pt x="658" y="5895"/>
                  </a:lnTo>
                  <a:lnTo>
                    <a:pt x="463" y="5578"/>
                  </a:lnTo>
                  <a:lnTo>
                    <a:pt x="293" y="5261"/>
                  </a:lnTo>
                  <a:lnTo>
                    <a:pt x="171" y="4920"/>
                  </a:lnTo>
                  <a:lnTo>
                    <a:pt x="73" y="4555"/>
                  </a:lnTo>
                  <a:lnTo>
                    <a:pt x="25" y="4165"/>
                  </a:lnTo>
                  <a:lnTo>
                    <a:pt x="0" y="3776"/>
                  </a:lnTo>
                  <a:lnTo>
                    <a:pt x="0" y="3776"/>
                  </a:lnTo>
                  <a:close/>
                </a:path>
              </a:pathLst>
            </a:custGeom>
            <a:grpFill/>
            <a:ln w="12700" cap="rnd" cmpd="sng">
              <a:solidFill>
                <a:srgbClr val="1C2674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09" name="Shape 830"/>
            <p:cNvSpPr/>
            <p:nvPr/>
          </p:nvSpPr>
          <p:spPr>
            <a:xfrm>
              <a:off x="5367475" y="5025075"/>
              <a:ext cx="81600" cy="105975"/>
            </a:xfrm>
            <a:custGeom>
              <a:avLst/>
              <a:gdLst/>
              <a:ahLst/>
              <a:cxnLst/>
              <a:rect l="0" t="0" r="0" b="0"/>
              <a:pathLst>
                <a:path w="3264" h="4239" fill="none" extrusionOk="0">
                  <a:moveTo>
                    <a:pt x="0" y="1"/>
                  </a:moveTo>
                  <a:lnTo>
                    <a:pt x="3264" y="4238"/>
                  </a:lnTo>
                </a:path>
              </a:pathLst>
            </a:custGeom>
            <a:grpFill/>
            <a:ln w="12700" cap="rnd" cmpd="sng">
              <a:solidFill>
                <a:srgbClr val="1C2674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10" name="Shape 831"/>
            <p:cNvSpPr/>
            <p:nvPr/>
          </p:nvSpPr>
          <p:spPr>
            <a:xfrm>
              <a:off x="5567800" y="4999500"/>
              <a:ext cx="115100" cy="133975"/>
            </a:xfrm>
            <a:custGeom>
              <a:avLst/>
              <a:gdLst/>
              <a:ahLst/>
              <a:cxnLst/>
              <a:rect l="0" t="0" r="0" b="0"/>
              <a:pathLst>
                <a:path w="4604" h="5359" fill="none" extrusionOk="0">
                  <a:moveTo>
                    <a:pt x="0" y="5359"/>
                  </a:moveTo>
                  <a:lnTo>
                    <a:pt x="4603" y="1"/>
                  </a:lnTo>
                </a:path>
              </a:pathLst>
            </a:custGeom>
            <a:grpFill/>
            <a:ln w="12700" cap="rnd" cmpd="sng">
              <a:solidFill>
                <a:srgbClr val="1C2674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11" name="Shape 832"/>
            <p:cNvSpPr/>
            <p:nvPr/>
          </p:nvSpPr>
          <p:spPr>
            <a:xfrm>
              <a:off x="5600075" y="5217475"/>
              <a:ext cx="127275" cy="16475"/>
            </a:xfrm>
            <a:custGeom>
              <a:avLst/>
              <a:gdLst/>
              <a:ahLst/>
              <a:cxnLst/>
              <a:rect l="0" t="0" r="0" b="0"/>
              <a:pathLst>
                <a:path w="5091" h="659" fill="none" extrusionOk="0">
                  <a:moveTo>
                    <a:pt x="5090" y="658"/>
                  </a:moveTo>
                  <a:lnTo>
                    <a:pt x="0" y="1"/>
                  </a:lnTo>
                </a:path>
              </a:pathLst>
            </a:custGeom>
            <a:grpFill/>
            <a:ln w="12700" cap="rnd" cmpd="sng">
              <a:solidFill>
                <a:srgbClr val="1C2674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12" name="Shape 833"/>
            <p:cNvSpPr/>
            <p:nvPr/>
          </p:nvSpPr>
          <p:spPr>
            <a:xfrm>
              <a:off x="5497775" y="5299675"/>
              <a:ext cx="4900" cy="126675"/>
            </a:xfrm>
            <a:custGeom>
              <a:avLst/>
              <a:gdLst/>
              <a:ahLst/>
              <a:cxnLst/>
              <a:rect l="0" t="0" r="0" b="0"/>
              <a:pathLst>
                <a:path w="196" h="5067" fill="none" extrusionOk="0">
                  <a:moveTo>
                    <a:pt x="0" y="5067"/>
                  </a:moveTo>
                  <a:lnTo>
                    <a:pt x="195" y="1"/>
                  </a:lnTo>
                </a:path>
              </a:pathLst>
            </a:custGeom>
            <a:grpFill/>
            <a:ln w="12700" cap="rnd" cmpd="sng">
              <a:solidFill>
                <a:srgbClr val="1C2674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13" name="Shape 834"/>
            <p:cNvSpPr/>
            <p:nvPr/>
          </p:nvSpPr>
          <p:spPr>
            <a:xfrm>
              <a:off x="5277975" y="5241825"/>
              <a:ext cx="141275" cy="58500"/>
            </a:xfrm>
            <a:custGeom>
              <a:avLst/>
              <a:gdLst/>
              <a:ahLst/>
              <a:cxnLst/>
              <a:rect l="0" t="0" r="0" b="0"/>
              <a:pathLst>
                <a:path w="5651" h="2340" fill="none" extrusionOk="0">
                  <a:moveTo>
                    <a:pt x="0" y="2339"/>
                  </a:moveTo>
                  <a:lnTo>
                    <a:pt x="5651" y="1"/>
                  </a:lnTo>
                </a:path>
              </a:pathLst>
            </a:custGeom>
            <a:grpFill/>
            <a:ln w="12700" cap="rnd" cmpd="sng">
              <a:solidFill>
                <a:srgbClr val="1C2674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</p:grpSp>
      <p:grpSp>
        <p:nvGrpSpPr>
          <p:cNvPr id="121" name="Group 4"/>
          <p:cNvGrpSpPr>
            <a:grpSpLocks noChangeAspect="1"/>
          </p:cNvGrpSpPr>
          <p:nvPr/>
        </p:nvGrpSpPr>
        <p:grpSpPr bwMode="auto">
          <a:xfrm>
            <a:off x="1730669" y="2789737"/>
            <a:ext cx="302963" cy="298614"/>
            <a:chOff x="1932" y="2151"/>
            <a:chExt cx="418" cy="412"/>
          </a:xfrm>
          <a:solidFill>
            <a:srgbClr val="1C2674"/>
          </a:solidFill>
        </p:grpSpPr>
        <p:sp>
          <p:nvSpPr>
            <p:cNvPr id="122" name="Freeform 5"/>
            <p:cNvSpPr>
              <a:spLocks noEditPoints="1"/>
            </p:cNvSpPr>
            <p:nvPr/>
          </p:nvSpPr>
          <p:spPr bwMode="auto">
            <a:xfrm>
              <a:off x="2045" y="2151"/>
              <a:ext cx="190" cy="189"/>
            </a:xfrm>
            <a:custGeom>
              <a:avLst/>
              <a:gdLst>
                <a:gd name="T0" fmla="*/ 47 w 95"/>
                <a:gd name="T1" fmla="*/ 95 h 95"/>
                <a:gd name="T2" fmla="*/ 0 w 95"/>
                <a:gd name="T3" fmla="*/ 47 h 95"/>
                <a:gd name="T4" fmla="*/ 47 w 95"/>
                <a:gd name="T5" fmla="*/ 0 h 95"/>
                <a:gd name="T6" fmla="*/ 95 w 95"/>
                <a:gd name="T7" fmla="*/ 47 h 95"/>
                <a:gd name="T8" fmla="*/ 47 w 95"/>
                <a:gd name="T9" fmla="*/ 95 h 95"/>
                <a:gd name="T10" fmla="*/ 47 w 95"/>
                <a:gd name="T11" fmla="*/ 6 h 95"/>
                <a:gd name="T12" fmla="*/ 6 w 95"/>
                <a:gd name="T13" fmla="*/ 47 h 95"/>
                <a:gd name="T14" fmla="*/ 47 w 95"/>
                <a:gd name="T15" fmla="*/ 89 h 95"/>
                <a:gd name="T16" fmla="*/ 89 w 95"/>
                <a:gd name="T17" fmla="*/ 47 h 95"/>
                <a:gd name="T18" fmla="*/ 47 w 95"/>
                <a:gd name="T19" fmla="*/ 6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95" h="95">
                  <a:moveTo>
                    <a:pt x="47" y="95"/>
                  </a:moveTo>
                  <a:cubicBezTo>
                    <a:pt x="21" y="95"/>
                    <a:pt x="0" y="73"/>
                    <a:pt x="0" y="47"/>
                  </a:cubicBezTo>
                  <a:cubicBezTo>
                    <a:pt x="0" y="21"/>
                    <a:pt x="21" y="0"/>
                    <a:pt x="47" y="0"/>
                  </a:cubicBezTo>
                  <a:cubicBezTo>
                    <a:pt x="73" y="0"/>
                    <a:pt x="95" y="21"/>
                    <a:pt x="95" y="47"/>
                  </a:cubicBezTo>
                  <a:cubicBezTo>
                    <a:pt x="95" y="73"/>
                    <a:pt x="73" y="95"/>
                    <a:pt x="47" y="95"/>
                  </a:cubicBezTo>
                  <a:close/>
                  <a:moveTo>
                    <a:pt x="47" y="6"/>
                  </a:moveTo>
                  <a:cubicBezTo>
                    <a:pt x="25" y="6"/>
                    <a:pt x="6" y="25"/>
                    <a:pt x="6" y="47"/>
                  </a:cubicBezTo>
                  <a:cubicBezTo>
                    <a:pt x="6" y="70"/>
                    <a:pt x="25" y="89"/>
                    <a:pt x="47" y="89"/>
                  </a:cubicBezTo>
                  <a:cubicBezTo>
                    <a:pt x="70" y="89"/>
                    <a:pt x="89" y="70"/>
                    <a:pt x="89" y="47"/>
                  </a:cubicBezTo>
                  <a:cubicBezTo>
                    <a:pt x="89" y="25"/>
                    <a:pt x="70" y="6"/>
                    <a:pt x="47" y="6"/>
                  </a:cubicBezTo>
                  <a:close/>
                </a:path>
              </a:pathLst>
            </a:custGeom>
            <a:grpFill/>
            <a:ln w="9525">
              <a:solidFill>
                <a:srgbClr val="1C2674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23" name="Freeform 6"/>
            <p:cNvSpPr>
              <a:spLocks noEditPoints="1"/>
            </p:cNvSpPr>
            <p:nvPr/>
          </p:nvSpPr>
          <p:spPr bwMode="auto">
            <a:xfrm>
              <a:off x="1996" y="2308"/>
              <a:ext cx="288" cy="255"/>
            </a:xfrm>
            <a:custGeom>
              <a:avLst/>
              <a:gdLst>
                <a:gd name="T0" fmla="*/ 142 w 145"/>
                <a:gd name="T1" fmla="*/ 128 h 128"/>
                <a:gd name="T2" fmla="*/ 3 w 145"/>
                <a:gd name="T3" fmla="*/ 128 h 128"/>
                <a:gd name="T4" fmla="*/ 0 w 145"/>
                <a:gd name="T5" fmla="*/ 125 h 128"/>
                <a:gd name="T6" fmla="*/ 0 w 145"/>
                <a:gd name="T7" fmla="*/ 57 h 128"/>
                <a:gd name="T8" fmla="*/ 45 w 145"/>
                <a:gd name="T9" fmla="*/ 0 h 128"/>
                <a:gd name="T10" fmla="*/ 47 w 145"/>
                <a:gd name="T11" fmla="*/ 1 h 128"/>
                <a:gd name="T12" fmla="*/ 72 w 145"/>
                <a:gd name="T13" fmla="*/ 10 h 128"/>
                <a:gd name="T14" fmla="*/ 97 w 145"/>
                <a:gd name="T15" fmla="*/ 1 h 128"/>
                <a:gd name="T16" fmla="*/ 100 w 145"/>
                <a:gd name="T17" fmla="*/ 0 h 128"/>
                <a:gd name="T18" fmla="*/ 145 w 145"/>
                <a:gd name="T19" fmla="*/ 57 h 128"/>
                <a:gd name="T20" fmla="*/ 145 w 145"/>
                <a:gd name="T21" fmla="*/ 125 h 128"/>
                <a:gd name="T22" fmla="*/ 142 w 145"/>
                <a:gd name="T23" fmla="*/ 128 h 128"/>
                <a:gd name="T24" fmla="*/ 6 w 145"/>
                <a:gd name="T25" fmla="*/ 122 h 128"/>
                <a:gd name="T26" fmla="*/ 139 w 145"/>
                <a:gd name="T27" fmla="*/ 122 h 128"/>
                <a:gd name="T28" fmla="*/ 139 w 145"/>
                <a:gd name="T29" fmla="*/ 57 h 128"/>
                <a:gd name="T30" fmla="*/ 100 w 145"/>
                <a:gd name="T31" fmla="*/ 7 h 128"/>
                <a:gd name="T32" fmla="*/ 72 w 145"/>
                <a:gd name="T33" fmla="*/ 16 h 128"/>
                <a:gd name="T34" fmla="*/ 45 w 145"/>
                <a:gd name="T35" fmla="*/ 7 h 128"/>
                <a:gd name="T36" fmla="*/ 6 w 145"/>
                <a:gd name="T37" fmla="*/ 57 h 128"/>
                <a:gd name="T38" fmla="*/ 6 w 145"/>
                <a:gd name="T39" fmla="*/ 122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45" h="128">
                  <a:moveTo>
                    <a:pt x="142" y="128"/>
                  </a:moveTo>
                  <a:cubicBezTo>
                    <a:pt x="3" y="128"/>
                    <a:pt x="3" y="128"/>
                    <a:pt x="3" y="128"/>
                  </a:cubicBezTo>
                  <a:cubicBezTo>
                    <a:pt x="1" y="128"/>
                    <a:pt x="0" y="126"/>
                    <a:pt x="0" y="125"/>
                  </a:cubicBezTo>
                  <a:cubicBezTo>
                    <a:pt x="0" y="57"/>
                    <a:pt x="0" y="57"/>
                    <a:pt x="0" y="57"/>
                  </a:cubicBezTo>
                  <a:cubicBezTo>
                    <a:pt x="0" y="30"/>
                    <a:pt x="18" y="7"/>
                    <a:pt x="45" y="0"/>
                  </a:cubicBezTo>
                  <a:cubicBezTo>
                    <a:pt x="46" y="0"/>
                    <a:pt x="47" y="0"/>
                    <a:pt x="47" y="1"/>
                  </a:cubicBezTo>
                  <a:cubicBezTo>
                    <a:pt x="55" y="7"/>
                    <a:pt x="63" y="10"/>
                    <a:pt x="72" y="10"/>
                  </a:cubicBezTo>
                  <a:cubicBezTo>
                    <a:pt x="81" y="10"/>
                    <a:pt x="90" y="7"/>
                    <a:pt x="97" y="1"/>
                  </a:cubicBezTo>
                  <a:cubicBezTo>
                    <a:pt x="98" y="0"/>
                    <a:pt x="99" y="0"/>
                    <a:pt x="100" y="0"/>
                  </a:cubicBezTo>
                  <a:cubicBezTo>
                    <a:pt x="127" y="7"/>
                    <a:pt x="145" y="30"/>
                    <a:pt x="145" y="57"/>
                  </a:cubicBezTo>
                  <a:cubicBezTo>
                    <a:pt x="145" y="125"/>
                    <a:pt x="145" y="125"/>
                    <a:pt x="145" y="125"/>
                  </a:cubicBezTo>
                  <a:cubicBezTo>
                    <a:pt x="145" y="126"/>
                    <a:pt x="144" y="128"/>
                    <a:pt x="142" y="128"/>
                  </a:cubicBezTo>
                  <a:close/>
                  <a:moveTo>
                    <a:pt x="6" y="122"/>
                  </a:moveTo>
                  <a:cubicBezTo>
                    <a:pt x="139" y="122"/>
                    <a:pt x="139" y="122"/>
                    <a:pt x="139" y="122"/>
                  </a:cubicBezTo>
                  <a:cubicBezTo>
                    <a:pt x="139" y="57"/>
                    <a:pt x="139" y="57"/>
                    <a:pt x="139" y="57"/>
                  </a:cubicBezTo>
                  <a:cubicBezTo>
                    <a:pt x="139" y="33"/>
                    <a:pt x="123" y="13"/>
                    <a:pt x="100" y="7"/>
                  </a:cubicBezTo>
                  <a:cubicBezTo>
                    <a:pt x="92" y="12"/>
                    <a:pt x="82" y="16"/>
                    <a:pt x="72" y="16"/>
                  </a:cubicBezTo>
                  <a:cubicBezTo>
                    <a:pt x="63" y="16"/>
                    <a:pt x="53" y="12"/>
                    <a:pt x="45" y="7"/>
                  </a:cubicBezTo>
                  <a:cubicBezTo>
                    <a:pt x="22" y="13"/>
                    <a:pt x="6" y="33"/>
                    <a:pt x="6" y="57"/>
                  </a:cubicBezTo>
                  <a:cubicBezTo>
                    <a:pt x="6" y="122"/>
                    <a:pt x="6" y="122"/>
                    <a:pt x="6" y="122"/>
                  </a:cubicBezTo>
                  <a:close/>
                </a:path>
              </a:pathLst>
            </a:custGeom>
            <a:grpFill/>
            <a:ln w="9525">
              <a:solidFill>
                <a:srgbClr val="1C2674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24" name="Freeform 7"/>
            <p:cNvSpPr>
              <a:spLocks noEditPoints="1"/>
            </p:cNvSpPr>
            <p:nvPr/>
          </p:nvSpPr>
          <p:spPr bwMode="auto">
            <a:xfrm>
              <a:off x="2045" y="2151"/>
              <a:ext cx="190" cy="100"/>
            </a:xfrm>
            <a:custGeom>
              <a:avLst/>
              <a:gdLst>
                <a:gd name="T0" fmla="*/ 92 w 95"/>
                <a:gd name="T1" fmla="*/ 50 h 50"/>
                <a:gd name="T2" fmla="*/ 75 w 95"/>
                <a:gd name="T3" fmla="*/ 50 h 50"/>
                <a:gd name="T4" fmla="*/ 57 w 95"/>
                <a:gd name="T5" fmla="*/ 45 h 50"/>
                <a:gd name="T6" fmla="*/ 40 w 95"/>
                <a:gd name="T7" fmla="*/ 50 h 50"/>
                <a:gd name="T8" fmla="*/ 15 w 95"/>
                <a:gd name="T9" fmla="*/ 50 h 50"/>
                <a:gd name="T10" fmla="*/ 2 w 95"/>
                <a:gd name="T11" fmla="*/ 48 h 50"/>
                <a:gd name="T12" fmla="*/ 0 w 95"/>
                <a:gd name="T13" fmla="*/ 45 h 50"/>
                <a:gd name="T14" fmla="*/ 47 w 95"/>
                <a:gd name="T15" fmla="*/ 0 h 50"/>
                <a:gd name="T16" fmla="*/ 95 w 95"/>
                <a:gd name="T17" fmla="*/ 47 h 50"/>
                <a:gd name="T18" fmla="*/ 92 w 95"/>
                <a:gd name="T19" fmla="*/ 50 h 50"/>
                <a:gd name="T20" fmla="*/ 57 w 95"/>
                <a:gd name="T21" fmla="*/ 39 h 50"/>
                <a:gd name="T22" fmla="*/ 59 w 95"/>
                <a:gd name="T23" fmla="*/ 39 h 50"/>
                <a:gd name="T24" fmla="*/ 75 w 95"/>
                <a:gd name="T25" fmla="*/ 44 h 50"/>
                <a:gd name="T26" fmla="*/ 89 w 95"/>
                <a:gd name="T27" fmla="*/ 44 h 50"/>
                <a:gd name="T28" fmla="*/ 47 w 95"/>
                <a:gd name="T29" fmla="*/ 6 h 50"/>
                <a:gd name="T30" fmla="*/ 7 w 95"/>
                <a:gd name="T31" fmla="*/ 43 h 50"/>
                <a:gd name="T32" fmla="*/ 15 w 95"/>
                <a:gd name="T33" fmla="*/ 44 h 50"/>
                <a:gd name="T34" fmla="*/ 40 w 95"/>
                <a:gd name="T35" fmla="*/ 44 h 50"/>
                <a:gd name="T36" fmla="*/ 56 w 95"/>
                <a:gd name="T37" fmla="*/ 39 h 50"/>
                <a:gd name="T38" fmla="*/ 57 w 95"/>
                <a:gd name="T39" fmla="*/ 39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95" h="50">
                  <a:moveTo>
                    <a:pt x="92" y="50"/>
                  </a:moveTo>
                  <a:cubicBezTo>
                    <a:pt x="75" y="50"/>
                    <a:pt x="75" y="50"/>
                    <a:pt x="75" y="50"/>
                  </a:cubicBezTo>
                  <a:cubicBezTo>
                    <a:pt x="69" y="50"/>
                    <a:pt x="63" y="49"/>
                    <a:pt x="57" y="45"/>
                  </a:cubicBezTo>
                  <a:cubicBezTo>
                    <a:pt x="52" y="49"/>
                    <a:pt x="46" y="50"/>
                    <a:pt x="40" y="50"/>
                  </a:cubicBezTo>
                  <a:cubicBezTo>
                    <a:pt x="15" y="50"/>
                    <a:pt x="15" y="50"/>
                    <a:pt x="15" y="50"/>
                  </a:cubicBezTo>
                  <a:cubicBezTo>
                    <a:pt x="11" y="50"/>
                    <a:pt x="6" y="49"/>
                    <a:pt x="2" y="48"/>
                  </a:cubicBezTo>
                  <a:cubicBezTo>
                    <a:pt x="1" y="47"/>
                    <a:pt x="0" y="46"/>
                    <a:pt x="0" y="45"/>
                  </a:cubicBezTo>
                  <a:cubicBezTo>
                    <a:pt x="2" y="20"/>
                    <a:pt x="22" y="0"/>
                    <a:pt x="47" y="0"/>
                  </a:cubicBezTo>
                  <a:cubicBezTo>
                    <a:pt x="73" y="0"/>
                    <a:pt x="95" y="21"/>
                    <a:pt x="95" y="47"/>
                  </a:cubicBezTo>
                  <a:cubicBezTo>
                    <a:pt x="95" y="49"/>
                    <a:pt x="93" y="50"/>
                    <a:pt x="92" y="50"/>
                  </a:cubicBezTo>
                  <a:close/>
                  <a:moveTo>
                    <a:pt x="57" y="39"/>
                  </a:moveTo>
                  <a:cubicBezTo>
                    <a:pt x="58" y="39"/>
                    <a:pt x="59" y="39"/>
                    <a:pt x="59" y="39"/>
                  </a:cubicBezTo>
                  <a:cubicBezTo>
                    <a:pt x="64" y="43"/>
                    <a:pt x="69" y="44"/>
                    <a:pt x="75" y="44"/>
                  </a:cubicBezTo>
                  <a:cubicBezTo>
                    <a:pt x="89" y="44"/>
                    <a:pt x="89" y="44"/>
                    <a:pt x="89" y="44"/>
                  </a:cubicBezTo>
                  <a:cubicBezTo>
                    <a:pt x="87" y="23"/>
                    <a:pt x="69" y="6"/>
                    <a:pt x="47" y="6"/>
                  </a:cubicBezTo>
                  <a:cubicBezTo>
                    <a:pt x="26" y="6"/>
                    <a:pt x="9" y="22"/>
                    <a:pt x="7" y="43"/>
                  </a:cubicBezTo>
                  <a:cubicBezTo>
                    <a:pt x="9" y="44"/>
                    <a:pt x="12" y="44"/>
                    <a:pt x="15" y="44"/>
                  </a:cubicBezTo>
                  <a:cubicBezTo>
                    <a:pt x="40" y="44"/>
                    <a:pt x="40" y="44"/>
                    <a:pt x="40" y="44"/>
                  </a:cubicBezTo>
                  <a:cubicBezTo>
                    <a:pt x="45" y="44"/>
                    <a:pt x="51" y="43"/>
                    <a:pt x="56" y="39"/>
                  </a:cubicBezTo>
                  <a:cubicBezTo>
                    <a:pt x="56" y="39"/>
                    <a:pt x="57" y="39"/>
                    <a:pt x="57" y="39"/>
                  </a:cubicBezTo>
                  <a:close/>
                </a:path>
              </a:pathLst>
            </a:custGeom>
            <a:grpFill/>
            <a:ln w="9525">
              <a:solidFill>
                <a:srgbClr val="1C2674"/>
              </a:solidFill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25" name="Oval 8"/>
            <p:cNvSpPr>
              <a:spLocks noChangeArrowheads="1"/>
            </p:cNvSpPr>
            <p:nvPr/>
          </p:nvSpPr>
          <p:spPr bwMode="auto">
            <a:xfrm>
              <a:off x="2093" y="2266"/>
              <a:ext cx="16" cy="18"/>
            </a:xfrm>
            <a:prstGeom prst="ellipse">
              <a:avLst/>
            </a:prstGeom>
            <a:grpFill/>
            <a:ln w="9525">
              <a:solidFill>
                <a:srgbClr val="1C2674"/>
              </a:solidFill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26" name="Oval 9"/>
            <p:cNvSpPr>
              <a:spLocks noChangeArrowheads="1"/>
            </p:cNvSpPr>
            <p:nvPr/>
          </p:nvSpPr>
          <p:spPr bwMode="auto">
            <a:xfrm>
              <a:off x="2169" y="2266"/>
              <a:ext cx="18" cy="18"/>
            </a:xfrm>
            <a:prstGeom prst="ellipse">
              <a:avLst/>
            </a:prstGeom>
            <a:grpFill/>
            <a:ln w="9525">
              <a:solidFill>
                <a:srgbClr val="1C2674"/>
              </a:solidFill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27" name="Freeform 10"/>
            <p:cNvSpPr>
              <a:spLocks/>
            </p:cNvSpPr>
            <p:nvPr/>
          </p:nvSpPr>
          <p:spPr bwMode="auto">
            <a:xfrm>
              <a:off x="2119" y="2284"/>
              <a:ext cx="42" cy="20"/>
            </a:xfrm>
            <a:custGeom>
              <a:avLst/>
              <a:gdLst>
                <a:gd name="T0" fmla="*/ 10 w 21"/>
                <a:gd name="T1" fmla="*/ 10 h 10"/>
                <a:gd name="T2" fmla="*/ 1 w 21"/>
                <a:gd name="T3" fmla="*/ 6 h 10"/>
                <a:gd name="T4" fmla="*/ 1 w 21"/>
                <a:gd name="T5" fmla="*/ 1 h 10"/>
                <a:gd name="T6" fmla="*/ 5 w 21"/>
                <a:gd name="T7" fmla="*/ 1 h 10"/>
                <a:gd name="T8" fmla="*/ 16 w 21"/>
                <a:gd name="T9" fmla="*/ 1 h 10"/>
                <a:gd name="T10" fmla="*/ 20 w 21"/>
                <a:gd name="T11" fmla="*/ 1 h 10"/>
                <a:gd name="T12" fmla="*/ 20 w 21"/>
                <a:gd name="T13" fmla="*/ 6 h 10"/>
                <a:gd name="T14" fmla="*/ 10 w 21"/>
                <a:gd name="T15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" h="10">
                  <a:moveTo>
                    <a:pt x="10" y="10"/>
                  </a:moveTo>
                  <a:cubicBezTo>
                    <a:pt x="7" y="10"/>
                    <a:pt x="3" y="8"/>
                    <a:pt x="1" y="6"/>
                  </a:cubicBezTo>
                  <a:cubicBezTo>
                    <a:pt x="0" y="4"/>
                    <a:pt x="0" y="2"/>
                    <a:pt x="1" y="1"/>
                  </a:cubicBezTo>
                  <a:cubicBezTo>
                    <a:pt x="2" y="0"/>
                    <a:pt x="4" y="0"/>
                    <a:pt x="5" y="1"/>
                  </a:cubicBezTo>
                  <a:cubicBezTo>
                    <a:pt x="8" y="4"/>
                    <a:pt x="13" y="4"/>
                    <a:pt x="16" y="1"/>
                  </a:cubicBezTo>
                  <a:cubicBezTo>
                    <a:pt x="17" y="0"/>
                    <a:pt x="19" y="0"/>
                    <a:pt x="20" y="1"/>
                  </a:cubicBezTo>
                  <a:cubicBezTo>
                    <a:pt x="21" y="2"/>
                    <a:pt x="21" y="4"/>
                    <a:pt x="20" y="6"/>
                  </a:cubicBezTo>
                  <a:cubicBezTo>
                    <a:pt x="17" y="8"/>
                    <a:pt x="14" y="10"/>
                    <a:pt x="10" y="10"/>
                  </a:cubicBezTo>
                  <a:close/>
                </a:path>
              </a:pathLst>
            </a:custGeom>
            <a:grpFill/>
            <a:ln w="9525">
              <a:solidFill>
                <a:srgbClr val="1C2674"/>
              </a:solidFill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28" name="Freeform 11"/>
            <p:cNvSpPr>
              <a:spLocks noEditPoints="1"/>
            </p:cNvSpPr>
            <p:nvPr/>
          </p:nvSpPr>
          <p:spPr bwMode="auto">
            <a:xfrm>
              <a:off x="1934" y="2344"/>
              <a:ext cx="74" cy="74"/>
            </a:xfrm>
            <a:custGeom>
              <a:avLst/>
              <a:gdLst>
                <a:gd name="T0" fmla="*/ 34 w 37"/>
                <a:gd name="T1" fmla="*/ 37 h 37"/>
                <a:gd name="T2" fmla="*/ 33 w 37"/>
                <a:gd name="T3" fmla="*/ 37 h 37"/>
                <a:gd name="T4" fmla="*/ 0 w 37"/>
                <a:gd name="T5" fmla="*/ 3 h 37"/>
                <a:gd name="T6" fmla="*/ 1 w 37"/>
                <a:gd name="T7" fmla="*/ 1 h 37"/>
                <a:gd name="T8" fmla="*/ 3 w 37"/>
                <a:gd name="T9" fmla="*/ 0 h 37"/>
                <a:gd name="T10" fmla="*/ 37 w 37"/>
                <a:gd name="T11" fmla="*/ 33 h 37"/>
                <a:gd name="T12" fmla="*/ 36 w 37"/>
                <a:gd name="T13" fmla="*/ 36 h 37"/>
                <a:gd name="T14" fmla="*/ 34 w 37"/>
                <a:gd name="T15" fmla="*/ 37 h 37"/>
                <a:gd name="T16" fmla="*/ 7 w 37"/>
                <a:gd name="T17" fmla="*/ 7 h 37"/>
                <a:gd name="T18" fmla="*/ 30 w 37"/>
                <a:gd name="T19" fmla="*/ 30 h 37"/>
                <a:gd name="T20" fmla="*/ 7 w 37"/>
                <a:gd name="T21" fmla="*/ 7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37" h="37">
                  <a:moveTo>
                    <a:pt x="34" y="37"/>
                  </a:moveTo>
                  <a:cubicBezTo>
                    <a:pt x="34" y="37"/>
                    <a:pt x="34" y="37"/>
                    <a:pt x="33" y="37"/>
                  </a:cubicBezTo>
                  <a:cubicBezTo>
                    <a:pt x="16" y="34"/>
                    <a:pt x="3" y="20"/>
                    <a:pt x="0" y="3"/>
                  </a:cubicBezTo>
                  <a:cubicBezTo>
                    <a:pt x="0" y="3"/>
                    <a:pt x="0" y="2"/>
                    <a:pt x="1" y="1"/>
                  </a:cubicBezTo>
                  <a:cubicBezTo>
                    <a:pt x="1" y="0"/>
                    <a:pt x="2" y="0"/>
                    <a:pt x="3" y="0"/>
                  </a:cubicBezTo>
                  <a:cubicBezTo>
                    <a:pt x="20" y="3"/>
                    <a:pt x="34" y="16"/>
                    <a:pt x="37" y="33"/>
                  </a:cubicBezTo>
                  <a:cubicBezTo>
                    <a:pt x="37" y="34"/>
                    <a:pt x="37" y="35"/>
                    <a:pt x="36" y="36"/>
                  </a:cubicBezTo>
                  <a:cubicBezTo>
                    <a:pt x="35" y="37"/>
                    <a:pt x="35" y="37"/>
                    <a:pt x="34" y="37"/>
                  </a:cubicBezTo>
                  <a:close/>
                  <a:moveTo>
                    <a:pt x="7" y="7"/>
                  </a:moveTo>
                  <a:cubicBezTo>
                    <a:pt x="10" y="18"/>
                    <a:pt x="19" y="26"/>
                    <a:pt x="30" y="30"/>
                  </a:cubicBezTo>
                  <a:cubicBezTo>
                    <a:pt x="26" y="19"/>
                    <a:pt x="18" y="11"/>
                    <a:pt x="7" y="7"/>
                  </a:cubicBezTo>
                  <a:close/>
                </a:path>
              </a:pathLst>
            </a:custGeom>
            <a:grpFill/>
            <a:ln w="9525">
              <a:solidFill>
                <a:srgbClr val="1C2674"/>
              </a:solidFill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29" name="Freeform 12"/>
            <p:cNvSpPr>
              <a:spLocks noEditPoints="1"/>
            </p:cNvSpPr>
            <p:nvPr/>
          </p:nvSpPr>
          <p:spPr bwMode="auto">
            <a:xfrm>
              <a:off x="1932" y="2282"/>
              <a:ext cx="129" cy="136"/>
            </a:xfrm>
            <a:custGeom>
              <a:avLst/>
              <a:gdLst>
                <a:gd name="T0" fmla="*/ 35 w 65"/>
                <a:gd name="T1" fmla="*/ 68 h 68"/>
                <a:gd name="T2" fmla="*/ 34 w 65"/>
                <a:gd name="T3" fmla="*/ 68 h 68"/>
                <a:gd name="T4" fmla="*/ 0 w 65"/>
                <a:gd name="T5" fmla="*/ 27 h 68"/>
                <a:gd name="T6" fmla="*/ 0 w 65"/>
                <a:gd name="T7" fmla="*/ 3 h 68"/>
                <a:gd name="T8" fmla="*/ 3 w 65"/>
                <a:gd name="T9" fmla="*/ 0 h 68"/>
                <a:gd name="T10" fmla="*/ 28 w 65"/>
                <a:gd name="T11" fmla="*/ 0 h 68"/>
                <a:gd name="T12" fmla="*/ 64 w 65"/>
                <a:gd name="T13" fmla="*/ 22 h 68"/>
                <a:gd name="T14" fmla="*/ 63 w 65"/>
                <a:gd name="T15" fmla="*/ 26 h 68"/>
                <a:gd name="T16" fmla="*/ 38 w 65"/>
                <a:gd name="T17" fmla="*/ 65 h 68"/>
                <a:gd name="T18" fmla="*/ 37 w 65"/>
                <a:gd name="T19" fmla="*/ 67 h 68"/>
                <a:gd name="T20" fmla="*/ 35 w 65"/>
                <a:gd name="T21" fmla="*/ 68 h 68"/>
                <a:gd name="T22" fmla="*/ 6 w 65"/>
                <a:gd name="T23" fmla="*/ 6 h 68"/>
                <a:gd name="T24" fmla="*/ 6 w 65"/>
                <a:gd name="T25" fmla="*/ 27 h 68"/>
                <a:gd name="T26" fmla="*/ 32 w 65"/>
                <a:gd name="T27" fmla="*/ 61 h 68"/>
                <a:gd name="T28" fmla="*/ 57 w 65"/>
                <a:gd name="T29" fmla="*/ 22 h 68"/>
                <a:gd name="T30" fmla="*/ 28 w 65"/>
                <a:gd name="T31" fmla="*/ 6 h 68"/>
                <a:gd name="T32" fmla="*/ 6 w 65"/>
                <a:gd name="T33" fmla="*/ 6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65" h="68">
                  <a:moveTo>
                    <a:pt x="35" y="68"/>
                  </a:moveTo>
                  <a:cubicBezTo>
                    <a:pt x="35" y="68"/>
                    <a:pt x="35" y="68"/>
                    <a:pt x="34" y="68"/>
                  </a:cubicBezTo>
                  <a:cubicBezTo>
                    <a:pt x="15" y="64"/>
                    <a:pt x="0" y="47"/>
                    <a:pt x="0" y="27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2" y="0"/>
                    <a:pt x="3" y="0"/>
                  </a:cubicBezTo>
                  <a:cubicBezTo>
                    <a:pt x="28" y="0"/>
                    <a:pt x="28" y="0"/>
                    <a:pt x="28" y="0"/>
                  </a:cubicBezTo>
                  <a:cubicBezTo>
                    <a:pt x="43" y="0"/>
                    <a:pt x="57" y="8"/>
                    <a:pt x="64" y="22"/>
                  </a:cubicBezTo>
                  <a:cubicBezTo>
                    <a:pt x="65" y="23"/>
                    <a:pt x="64" y="25"/>
                    <a:pt x="63" y="26"/>
                  </a:cubicBezTo>
                  <a:cubicBezTo>
                    <a:pt x="49" y="34"/>
                    <a:pt x="39" y="49"/>
                    <a:pt x="38" y="65"/>
                  </a:cubicBezTo>
                  <a:cubicBezTo>
                    <a:pt x="38" y="66"/>
                    <a:pt x="37" y="67"/>
                    <a:pt x="37" y="67"/>
                  </a:cubicBezTo>
                  <a:cubicBezTo>
                    <a:pt x="36" y="68"/>
                    <a:pt x="36" y="68"/>
                    <a:pt x="35" y="68"/>
                  </a:cubicBezTo>
                  <a:close/>
                  <a:moveTo>
                    <a:pt x="6" y="6"/>
                  </a:moveTo>
                  <a:cubicBezTo>
                    <a:pt x="6" y="27"/>
                    <a:pt x="6" y="27"/>
                    <a:pt x="6" y="27"/>
                  </a:cubicBezTo>
                  <a:cubicBezTo>
                    <a:pt x="6" y="43"/>
                    <a:pt x="17" y="57"/>
                    <a:pt x="32" y="61"/>
                  </a:cubicBezTo>
                  <a:cubicBezTo>
                    <a:pt x="35" y="45"/>
                    <a:pt x="44" y="31"/>
                    <a:pt x="57" y="22"/>
                  </a:cubicBezTo>
                  <a:cubicBezTo>
                    <a:pt x="51" y="12"/>
                    <a:pt x="40" y="6"/>
                    <a:pt x="28" y="6"/>
                  </a:cubicBezTo>
                  <a:cubicBezTo>
                    <a:pt x="6" y="6"/>
                    <a:pt x="6" y="6"/>
                    <a:pt x="6" y="6"/>
                  </a:cubicBezTo>
                  <a:close/>
                </a:path>
              </a:pathLst>
            </a:custGeom>
            <a:grpFill/>
            <a:ln w="9525">
              <a:solidFill>
                <a:srgbClr val="1C2674"/>
              </a:solidFill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30" name="Freeform 13"/>
            <p:cNvSpPr>
              <a:spLocks noEditPoints="1"/>
            </p:cNvSpPr>
            <p:nvPr/>
          </p:nvSpPr>
          <p:spPr bwMode="auto">
            <a:xfrm>
              <a:off x="1932" y="2312"/>
              <a:ext cx="98" cy="106"/>
            </a:xfrm>
            <a:custGeom>
              <a:avLst/>
              <a:gdLst>
                <a:gd name="T0" fmla="*/ 35 w 49"/>
                <a:gd name="T1" fmla="*/ 53 h 53"/>
                <a:gd name="T2" fmla="*/ 34 w 49"/>
                <a:gd name="T3" fmla="*/ 53 h 53"/>
                <a:gd name="T4" fmla="*/ 0 w 49"/>
                <a:gd name="T5" fmla="*/ 12 h 53"/>
                <a:gd name="T6" fmla="*/ 0 w 49"/>
                <a:gd name="T7" fmla="*/ 3 h 53"/>
                <a:gd name="T8" fmla="*/ 3 w 49"/>
                <a:gd name="T9" fmla="*/ 0 h 53"/>
                <a:gd name="T10" fmla="*/ 12 w 49"/>
                <a:gd name="T11" fmla="*/ 0 h 53"/>
                <a:gd name="T12" fmla="*/ 48 w 49"/>
                <a:gd name="T13" fmla="*/ 21 h 53"/>
                <a:gd name="T14" fmla="*/ 48 w 49"/>
                <a:gd name="T15" fmla="*/ 24 h 53"/>
                <a:gd name="T16" fmla="*/ 38 w 49"/>
                <a:gd name="T17" fmla="*/ 50 h 53"/>
                <a:gd name="T18" fmla="*/ 37 w 49"/>
                <a:gd name="T19" fmla="*/ 52 h 53"/>
                <a:gd name="T20" fmla="*/ 35 w 49"/>
                <a:gd name="T21" fmla="*/ 53 h 53"/>
                <a:gd name="T22" fmla="*/ 6 w 49"/>
                <a:gd name="T23" fmla="*/ 6 h 53"/>
                <a:gd name="T24" fmla="*/ 6 w 49"/>
                <a:gd name="T25" fmla="*/ 12 h 53"/>
                <a:gd name="T26" fmla="*/ 32 w 49"/>
                <a:gd name="T27" fmla="*/ 46 h 53"/>
                <a:gd name="T28" fmla="*/ 42 w 49"/>
                <a:gd name="T29" fmla="*/ 22 h 53"/>
                <a:gd name="T30" fmla="*/ 12 w 49"/>
                <a:gd name="T31" fmla="*/ 6 h 53"/>
                <a:gd name="T32" fmla="*/ 6 w 49"/>
                <a:gd name="T33" fmla="*/ 6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49" h="53">
                  <a:moveTo>
                    <a:pt x="35" y="53"/>
                  </a:moveTo>
                  <a:cubicBezTo>
                    <a:pt x="35" y="53"/>
                    <a:pt x="35" y="53"/>
                    <a:pt x="34" y="53"/>
                  </a:cubicBezTo>
                  <a:cubicBezTo>
                    <a:pt x="15" y="49"/>
                    <a:pt x="0" y="32"/>
                    <a:pt x="0" y="12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2" y="0"/>
                    <a:pt x="3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27" y="0"/>
                    <a:pt x="41" y="8"/>
                    <a:pt x="48" y="21"/>
                  </a:cubicBezTo>
                  <a:cubicBezTo>
                    <a:pt x="49" y="22"/>
                    <a:pt x="49" y="23"/>
                    <a:pt x="48" y="24"/>
                  </a:cubicBezTo>
                  <a:cubicBezTo>
                    <a:pt x="42" y="32"/>
                    <a:pt x="39" y="41"/>
                    <a:pt x="38" y="50"/>
                  </a:cubicBezTo>
                  <a:cubicBezTo>
                    <a:pt x="38" y="51"/>
                    <a:pt x="37" y="52"/>
                    <a:pt x="37" y="52"/>
                  </a:cubicBezTo>
                  <a:cubicBezTo>
                    <a:pt x="36" y="53"/>
                    <a:pt x="36" y="53"/>
                    <a:pt x="35" y="53"/>
                  </a:cubicBezTo>
                  <a:close/>
                  <a:moveTo>
                    <a:pt x="6" y="6"/>
                  </a:moveTo>
                  <a:cubicBezTo>
                    <a:pt x="6" y="12"/>
                    <a:pt x="6" y="12"/>
                    <a:pt x="6" y="12"/>
                  </a:cubicBezTo>
                  <a:cubicBezTo>
                    <a:pt x="6" y="28"/>
                    <a:pt x="17" y="42"/>
                    <a:pt x="32" y="46"/>
                  </a:cubicBezTo>
                  <a:cubicBezTo>
                    <a:pt x="34" y="38"/>
                    <a:pt x="37" y="29"/>
                    <a:pt x="42" y="22"/>
                  </a:cubicBezTo>
                  <a:cubicBezTo>
                    <a:pt x="36" y="12"/>
                    <a:pt x="24" y="6"/>
                    <a:pt x="12" y="6"/>
                  </a:cubicBezTo>
                  <a:cubicBezTo>
                    <a:pt x="6" y="6"/>
                    <a:pt x="6" y="6"/>
                    <a:pt x="6" y="6"/>
                  </a:cubicBezTo>
                  <a:close/>
                </a:path>
              </a:pathLst>
            </a:custGeom>
            <a:grpFill/>
            <a:ln w="9525">
              <a:solidFill>
                <a:srgbClr val="1C2674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31" name="Freeform 14"/>
            <p:cNvSpPr>
              <a:spLocks noEditPoints="1"/>
            </p:cNvSpPr>
            <p:nvPr/>
          </p:nvSpPr>
          <p:spPr bwMode="auto">
            <a:xfrm>
              <a:off x="2274" y="2344"/>
              <a:ext cx="74" cy="74"/>
            </a:xfrm>
            <a:custGeom>
              <a:avLst/>
              <a:gdLst>
                <a:gd name="T0" fmla="*/ 3 w 37"/>
                <a:gd name="T1" fmla="*/ 37 h 37"/>
                <a:gd name="T2" fmla="*/ 1 w 37"/>
                <a:gd name="T3" fmla="*/ 36 h 37"/>
                <a:gd name="T4" fmla="*/ 0 w 37"/>
                <a:gd name="T5" fmla="*/ 33 h 37"/>
                <a:gd name="T6" fmla="*/ 34 w 37"/>
                <a:gd name="T7" fmla="*/ 0 h 37"/>
                <a:gd name="T8" fmla="*/ 36 w 37"/>
                <a:gd name="T9" fmla="*/ 1 h 37"/>
                <a:gd name="T10" fmla="*/ 37 w 37"/>
                <a:gd name="T11" fmla="*/ 3 h 37"/>
                <a:gd name="T12" fmla="*/ 4 w 37"/>
                <a:gd name="T13" fmla="*/ 37 h 37"/>
                <a:gd name="T14" fmla="*/ 3 w 37"/>
                <a:gd name="T15" fmla="*/ 37 h 37"/>
                <a:gd name="T16" fmla="*/ 30 w 37"/>
                <a:gd name="T17" fmla="*/ 7 h 37"/>
                <a:gd name="T18" fmla="*/ 7 w 37"/>
                <a:gd name="T19" fmla="*/ 30 h 37"/>
                <a:gd name="T20" fmla="*/ 30 w 37"/>
                <a:gd name="T21" fmla="*/ 7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37" h="37">
                  <a:moveTo>
                    <a:pt x="3" y="37"/>
                  </a:moveTo>
                  <a:cubicBezTo>
                    <a:pt x="2" y="37"/>
                    <a:pt x="2" y="37"/>
                    <a:pt x="1" y="36"/>
                  </a:cubicBezTo>
                  <a:cubicBezTo>
                    <a:pt x="0" y="35"/>
                    <a:pt x="0" y="34"/>
                    <a:pt x="0" y="33"/>
                  </a:cubicBezTo>
                  <a:cubicBezTo>
                    <a:pt x="3" y="16"/>
                    <a:pt x="17" y="3"/>
                    <a:pt x="34" y="0"/>
                  </a:cubicBezTo>
                  <a:cubicBezTo>
                    <a:pt x="35" y="0"/>
                    <a:pt x="36" y="0"/>
                    <a:pt x="36" y="1"/>
                  </a:cubicBezTo>
                  <a:cubicBezTo>
                    <a:pt x="37" y="2"/>
                    <a:pt x="37" y="3"/>
                    <a:pt x="37" y="3"/>
                  </a:cubicBezTo>
                  <a:cubicBezTo>
                    <a:pt x="34" y="20"/>
                    <a:pt x="21" y="34"/>
                    <a:pt x="4" y="37"/>
                  </a:cubicBezTo>
                  <a:cubicBezTo>
                    <a:pt x="3" y="37"/>
                    <a:pt x="3" y="37"/>
                    <a:pt x="3" y="37"/>
                  </a:cubicBezTo>
                  <a:close/>
                  <a:moveTo>
                    <a:pt x="30" y="7"/>
                  </a:moveTo>
                  <a:cubicBezTo>
                    <a:pt x="19" y="11"/>
                    <a:pt x="11" y="19"/>
                    <a:pt x="7" y="30"/>
                  </a:cubicBezTo>
                  <a:cubicBezTo>
                    <a:pt x="18" y="26"/>
                    <a:pt x="27" y="18"/>
                    <a:pt x="30" y="7"/>
                  </a:cubicBezTo>
                  <a:close/>
                </a:path>
              </a:pathLst>
            </a:custGeom>
            <a:grpFill/>
            <a:ln w="9525">
              <a:solidFill>
                <a:srgbClr val="1C2674"/>
              </a:solidFill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32" name="Freeform 15"/>
            <p:cNvSpPr>
              <a:spLocks noEditPoints="1"/>
            </p:cNvSpPr>
            <p:nvPr/>
          </p:nvSpPr>
          <p:spPr bwMode="auto">
            <a:xfrm>
              <a:off x="2221" y="2282"/>
              <a:ext cx="129" cy="136"/>
            </a:xfrm>
            <a:custGeom>
              <a:avLst/>
              <a:gdLst>
                <a:gd name="T0" fmla="*/ 30 w 65"/>
                <a:gd name="T1" fmla="*/ 68 h 68"/>
                <a:gd name="T2" fmla="*/ 28 w 65"/>
                <a:gd name="T3" fmla="*/ 67 h 68"/>
                <a:gd name="T4" fmla="*/ 27 w 65"/>
                <a:gd name="T5" fmla="*/ 65 h 68"/>
                <a:gd name="T6" fmla="*/ 2 w 65"/>
                <a:gd name="T7" fmla="*/ 26 h 68"/>
                <a:gd name="T8" fmla="*/ 1 w 65"/>
                <a:gd name="T9" fmla="*/ 22 h 68"/>
                <a:gd name="T10" fmla="*/ 37 w 65"/>
                <a:gd name="T11" fmla="*/ 0 h 68"/>
                <a:gd name="T12" fmla="*/ 62 w 65"/>
                <a:gd name="T13" fmla="*/ 0 h 68"/>
                <a:gd name="T14" fmla="*/ 65 w 65"/>
                <a:gd name="T15" fmla="*/ 3 h 68"/>
                <a:gd name="T16" fmla="*/ 65 w 65"/>
                <a:gd name="T17" fmla="*/ 27 h 68"/>
                <a:gd name="T18" fmla="*/ 31 w 65"/>
                <a:gd name="T19" fmla="*/ 68 h 68"/>
                <a:gd name="T20" fmla="*/ 30 w 65"/>
                <a:gd name="T21" fmla="*/ 68 h 68"/>
                <a:gd name="T22" fmla="*/ 8 w 65"/>
                <a:gd name="T23" fmla="*/ 22 h 68"/>
                <a:gd name="T24" fmla="*/ 33 w 65"/>
                <a:gd name="T25" fmla="*/ 61 h 68"/>
                <a:gd name="T26" fmla="*/ 59 w 65"/>
                <a:gd name="T27" fmla="*/ 27 h 68"/>
                <a:gd name="T28" fmla="*/ 59 w 65"/>
                <a:gd name="T29" fmla="*/ 6 h 68"/>
                <a:gd name="T30" fmla="*/ 37 w 65"/>
                <a:gd name="T31" fmla="*/ 6 h 68"/>
                <a:gd name="T32" fmla="*/ 8 w 65"/>
                <a:gd name="T33" fmla="*/ 22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65" h="68">
                  <a:moveTo>
                    <a:pt x="30" y="68"/>
                  </a:moveTo>
                  <a:cubicBezTo>
                    <a:pt x="29" y="68"/>
                    <a:pt x="29" y="68"/>
                    <a:pt x="28" y="67"/>
                  </a:cubicBezTo>
                  <a:cubicBezTo>
                    <a:pt x="28" y="67"/>
                    <a:pt x="27" y="66"/>
                    <a:pt x="27" y="65"/>
                  </a:cubicBezTo>
                  <a:cubicBezTo>
                    <a:pt x="26" y="49"/>
                    <a:pt x="16" y="34"/>
                    <a:pt x="2" y="26"/>
                  </a:cubicBezTo>
                  <a:cubicBezTo>
                    <a:pt x="1" y="25"/>
                    <a:pt x="0" y="23"/>
                    <a:pt x="1" y="22"/>
                  </a:cubicBezTo>
                  <a:cubicBezTo>
                    <a:pt x="8" y="8"/>
                    <a:pt x="22" y="0"/>
                    <a:pt x="37" y="0"/>
                  </a:cubicBezTo>
                  <a:cubicBezTo>
                    <a:pt x="62" y="0"/>
                    <a:pt x="62" y="0"/>
                    <a:pt x="62" y="0"/>
                  </a:cubicBezTo>
                  <a:cubicBezTo>
                    <a:pt x="63" y="0"/>
                    <a:pt x="65" y="1"/>
                    <a:pt x="65" y="3"/>
                  </a:cubicBezTo>
                  <a:cubicBezTo>
                    <a:pt x="65" y="27"/>
                    <a:pt x="65" y="27"/>
                    <a:pt x="65" y="27"/>
                  </a:cubicBezTo>
                  <a:cubicBezTo>
                    <a:pt x="65" y="47"/>
                    <a:pt x="50" y="64"/>
                    <a:pt x="31" y="68"/>
                  </a:cubicBezTo>
                  <a:cubicBezTo>
                    <a:pt x="30" y="68"/>
                    <a:pt x="30" y="68"/>
                    <a:pt x="30" y="68"/>
                  </a:cubicBezTo>
                  <a:close/>
                  <a:moveTo>
                    <a:pt x="8" y="22"/>
                  </a:moveTo>
                  <a:cubicBezTo>
                    <a:pt x="21" y="31"/>
                    <a:pt x="30" y="45"/>
                    <a:pt x="33" y="61"/>
                  </a:cubicBezTo>
                  <a:cubicBezTo>
                    <a:pt x="48" y="57"/>
                    <a:pt x="59" y="43"/>
                    <a:pt x="59" y="27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37" y="6"/>
                    <a:pt x="37" y="6"/>
                    <a:pt x="37" y="6"/>
                  </a:cubicBezTo>
                  <a:cubicBezTo>
                    <a:pt x="25" y="6"/>
                    <a:pt x="14" y="12"/>
                    <a:pt x="8" y="22"/>
                  </a:cubicBezTo>
                  <a:close/>
                </a:path>
              </a:pathLst>
            </a:custGeom>
            <a:grpFill/>
            <a:ln w="9525">
              <a:solidFill>
                <a:srgbClr val="1C2674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33" name="Freeform 16"/>
            <p:cNvSpPr>
              <a:spLocks noEditPoints="1"/>
            </p:cNvSpPr>
            <p:nvPr/>
          </p:nvSpPr>
          <p:spPr bwMode="auto">
            <a:xfrm>
              <a:off x="2253" y="2312"/>
              <a:ext cx="97" cy="106"/>
            </a:xfrm>
            <a:custGeom>
              <a:avLst/>
              <a:gdLst>
                <a:gd name="T0" fmla="*/ 14 w 49"/>
                <a:gd name="T1" fmla="*/ 53 h 53"/>
                <a:gd name="T2" fmla="*/ 12 w 49"/>
                <a:gd name="T3" fmla="*/ 52 h 53"/>
                <a:gd name="T4" fmla="*/ 11 w 49"/>
                <a:gd name="T5" fmla="*/ 50 h 53"/>
                <a:gd name="T6" fmla="*/ 1 w 49"/>
                <a:gd name="T7" fmla="*/ 24 h 53"/>
                <a:gd name="T8" fmla="*/ 1 w 49"/>
                <a:gd name="T9" fmla="*/ 21 h 53"/>
                <a:gd name="T10" fmla="*/ 37 w 49"/>
                <a:gd name="T11" fmla="*/ 0 h 53"/>
                <a:gd name="T12" fmla="*/ 46 w 49"/>
                <a:gd name="T13" fmla="*/ 0 h 53"/>
                <a:gd name="T14" fmla="*/ 49 w 49"/>
                <a:gd name="T15" fmla="*/ 3 h 53"/>
                <a:gd name="T16" fmla="*/ 49 w 49"/>
                <a:gd name="T17" fmla="*/ 12 h 53"/>
                <a:gd name="T18" fmla="*/ 15 w 49"/>
                <a:gd name="T19" fmla="*/ 53 h 53"/>
                <a:gd name="T20" fmla="*/ 14 w 49"/>
                <a:gd name="T21" fmla="*/ 53 h 53"/>
                <a:gd name="T22" fmla="*/ 7 w 49"/>
                <a:gd name="T23" fmla="*/ 22 h 53"/>
                <a:gd name="T24" fmla="*/ 17 w 49"/>
                <a:gd name="T25" fmla="*/ 46 h 53"/>
                <a:gd name="T26" fmla="*/ 43 w 49"/>
                <a:gd name="T27" fmla="*/ 12 h 53"/>
                <a:gd name="T28" fmla="*/ 43 w 49"/>
                <a:gd name="T29" fmla="*/ 6 h 53"/>
                <a:gd name="T30" fmla="*/ 37 w 49"/>
                <a:gd name="T31" fmla="*/ 6 h 53"/>
                <a:gd name="T32" fmla="*/ 7 w 49"/>
                <a:gd name="T33" fmla="*/ 22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49" h="53">
                  <a:moveTo>
                    <a:pt x="14" y="53"/>
                  </a:moveTo>
                  <a:cubicBezTo>
                    <a:pt x="13" y="53"/>
                    <a:pt x="13" y="53"/>
                    <a:pt x="12" y="52"/>
                  </a:cubicBezTo>
                  <a:cubicBezTo>
                    <a:pt x="12" y="52"/>
                    <a:pt x="11" y="51"/>
                    <a:pt x="11" y="50"/>
                  </a:cubicBezTo>
                  <a:cubicBezTo>
                    <a:pt x="10" y="41"/>
                    <a:pt x="7" y="32"/>
                    <a:pt x="1" y="24"/>
                  </a:cubicBezTo>
                  <a:cubicBezTo>
                    <a:pt x="0" y="23"/>
                    <a:pt x="0" y="22"/>
                    <a:pt x="1" y="21"/>
                  </a:cubicBezTo>
                  <a:cubicBezTo>
                    <a:pt x="8" y="8"/>
                    <a:pt x="22" y="0"/>
                    <a:pt x="37" y="0"/>
                  </a:cubicBezTo>
                  <a:cubicBezTo>
                    <a:pt x="46" y="0"/>
                    <a:pt x="46" y="0"/>
                    <a:pt x="46" y="0"/>
                  </a:cubicBezTo>
                  <a:cubicBezTo>
                    <a:pt x="47" y="0"/>
                    <a:pt x="49" y="1"/>
                    <a:pt x="49" y="3"/>
                  </a:cubicBezTo>
                  <a:cubicBezTo>
                    <a:pt x="49" y="12"/>
                    <a:pt x="49" y="12"/>
                    <a:pt x="49" y="12"/>
                  </a:cubicBezTo>
                  <a:cubicBezTo>
                    <a:pt x="49" y="32"/>
                    <a:pt x="34" y="49"/>
                    <a:pt x="15" y="53"/>
                  </a:cubicBezTo>
                  <a:cubicBezTo>
                    <a:pt x="14" y="53"/>
                    <a:pt x="14" y="53"/>
                    <a:pt x="14" y="53"/>
                  </a:cubicBezTo>
                  <a:close/>
                  <a:moveTo>
                    <a:pt x="7" y="22"/>
                  </a:moveTo>
                  <a:cubicBezTo>
                    <a:pt x="12" y="29"/>
                    <a:pt x="15" y="38"/>
                    <a:pt x="17" y="46"/>
                  </a:cubicBezTo>
                  <a:cubicBezTo>
                    <a:pt x="32" y="42"/>
                    <a:pt x="43" y="28"/>
                    <a:pt x="43" y="12"/>
                  </a:cubicBezTo>
                  <a:cubicBezTo>
                    <a:pt x="43" y="6"/>
                    <a:pt x="43" y="6"/>
                    <a:pt x="43" y="6"/>
                  </a:cubicBezTo>
                  <a:cubicBezTo>
                    <a:pt x="37" y="6"/>
                    <a:pt x="37" y="6"/>
                    <a:pt x="37" y="6"/>
                  </a:cubicBezTo>
                  <a:cubicBezTo>
                    <a:pt x="25" y="6"/>
                    <a:pt x="13" y="12"/>
                    <a:pt x="7" y="22"/>
                  </a:cubicBezTo>
                  <a:close/>
                </a:path>
              </a:pathLst>
            </a:custGeom>
            <a:grpFill/>
            <a:ln w="9525">
              <a:solidFill>
                <a:srgbClr val="1C2674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sp>
        <p:nvSpPr>
          <p:cNvPr id="134" name="Freeform 17"/>
          <p:cNvSpPr>
            <a:spLocks noEditPoints="1"/>
          </p:cNvSpPr>
          <p:nvPr/>
        </p:nvSpPr>
        <p:spPr bwMode="auto">
          <a:xfrm>
            <a:off x="7806715" y="2752373"/>
            <a:ext cx="394728" cy="323433"/>
          </a:xfrm>
          <a:custGeom>
            <a:avLst/>
            <a:gdLst>
              <a:gd name="T0" fmla="*/ 275 w 388"/>
              <a:gd name="T1" fmla="*/ 89 h 277"/>
              <a:gd name="T2" fmla="*/ 207 w 388"/>
              <a:gd name="T3" fmla="*/ 85 h 277"/>
              <a:gd name="T4" fmla="*/ 156 w 388"/>
              <a:gd name="T5" fmla="*/ 89 h 277"/>
              <a:gd name="T6" fmla="*/ 6 w 388"/>
              <a:gd name="T7" fmla="*/ 1 h 277"/>
              <a:gd name="T8" fmla="*/ 2 w 388"/>
              <a:gd name="T9" fmla="*/ 163 h 277"/>
              <a:gd name="T10" fmla="*/ 56 w 388"/>
              <a:gd name="T11" fmla="*/ 183 h 277"/>
              <a:gd name="T12" fmla="*/ 61 w 388"/>
              <a:gd name="T13" fmla="*/ 199 h 277"/>
              <a:gd name="T14" fmla="*/ 82 w 388"/>
              <a:gd name="T15" fmla="*/ 221 h 277"/>
              <a:gd name="T16" fmla="*/ 112 w 388"/>
              <a:gd name="T17" fmla="*/ 253 h 277"/>
              <a:gd name="T18" fmla="*/ 156 w 388"/>
              <a:gd name="T19" fmla="*/ 275 h 277"/>
              <a:gd name="T20" fmla="*/ 212 w 388"/>
              <a:gd name="T21" fmla="*/ 277 h 277"/>
              <a:gd name="T22" fmla="*/ 228 w 388"/>
              <a:gd name="T23" fmla="*/ 269 h 277"/>
              <a:gd name="T24" fmla="*/ 257 w 388"/>
              <a:gd name="T25" fmla="*/ 253 h 277"/>
              <a:gd name="T26" fmla="*/ 281 w 388"/>
              <a:gd name="T27" fmla="*/ 233 h 277"/>
              <a:gd name="T28" fmla="*/ 285 w 388"/>
              <a:gd name="T29" fmla="*/ 218 h 277"/>
              <a:gd name="T30" fmla="*/ 327 w 388"/>
              <a:gd name="T31" fmla="*/ 175 h 277"/>
              <a:gd name="T32" fmla="*/ 386 w 388"/>
              <a:gd name="T33" fmla="*/ 163 h 277"/>
              <a:gd name="T34" fmla="*/ 49 w 388"/>
              <a:gd name="T35" fmla="*/ 179 h 277"/>
              <a:gd name="T36" fmla="*/ 105 w 388"/>
              <a:gd name="T37" fmla="*/ 88 h 277"/>
              <a:gd name="T38" fmla="*/ 69 w 388"/>
              <a:gd name="T39" fmla="*/ 200 h 277"/>
              <a:gd name="T40" fmla="*/ 105 w 388"/>
              <a:gd name="T41" fmla="*/ 181 h 277"/>
              <a:gd name="T42" fmla="*/ 92 w 388"/>
              <a:gd name="T43" fmla="*/ 230 h 277"/>
              <a:gd name="T44" fmla="*/ 128 w 388"/>
              <a:gd name="T45" fmla="*/ 190 h 277"/>
              <a:gd name="T46" fmla="*/ 92 w 388"/>
              <a:gd name="T47" fmla="*/ 230 h 277"/>
              <a:gd name="T48" fmla="*/ 142 w 388"/>
              <a:gd name="T49" fmla="*/ 215 h 277"/>
              <a:gd name="T50" fmla="*/ 133 w 388"/>
              <a:gd name="T51" fmla="*/ 250 h 277"/>
              <a:gd name="T52" fmla="*/ 145 w 388"/>
              <a:gd name="T53" fmla="*/ 255 h 277"/>
              <a:gd name="T54" fmla="*/ 179 w 388"/>
              <a:gd name="T55" fmla="*/ 237 h 277"/>
              <a:gd name="T56" fmla="*/ 285 w 388"/>
              <a:gd name="T57" fmla="*/ 210 h 277"/>
              <a:gd name="T58" fmla="*/ 213 w 388"/>
              <a:gd name="T59" fmla="*/ 169 h 277"/>
              <a:gd name="T60" fmla="*/ 274 w 388"/>
              <a:gd name="T61" fmla="*/ 229 h 277"/>
              <a:gd name="T62" fmla="*/ 201 w 388"/>
              <a:gd name="T63" fmla="*/ 193 h 277"/>
              <a:gd name="T64" fmla="*/ 252 w 388"/>
              <a:gd name="T65" fmla="*/ 240 h 277"/>
              <a:gd name="T66" fmla="*/ 190 w 388"/>
              <a:gd name="T67" fmla="*/ 219 h 277"/>
              <a:gd name="T68" fmla="*/ 219 w 388"/>
              <a:gd name="T69" fmla="*/ 250 h 277"/>
              <a:gd name="T70" fmla="*/ 212 w 388"/>
              <a:gd name="T71" fmla="*/ 270 h 277"/>
              <a:gd name="T72" fmla="*/ 171 w 388"/>
              <a:gd name="T73" fmla="*/ 226 h 277"/>
              <a:gd name="T74" fmla="*/ 146 w 388"/>
              <a:gd name="T75" fmla="*/ 205 h 277"/>
              <a:gd name="T76" fmla="*/ 115 w 388"/>
              <a:gd name="T77" fmla="*/ 188 h 277"/>
              <a:gd name="T78" fmla="*/ 71 w 388"/>
              <a:gd name="T79" fmla="*/ 185 h 277"/>
              <a:gd name="T80" fmla="*/ 107 w 388"/>
              <a:gd name="T81" fmla="*/ 99 h 277"/>
              <a:gd name="T82" fmla="*/ 173 w 388"/>
              <a:gd name="T83" fmla="*/ 95 h 277"/>
              <a:gd name="T84" fmla="*/ 174 w 388"/>
              <a:gd name="T85" fmla="*/ 134 h 277"/>
              <a:gd name="T86" fmla="*/ 291 w 388"/>
              <a:gd name="T87" fmla="*/ 190 h 277"/>
              <a:gd name="T88" fmla="*/ 296 w 388"/>
              <a:gd name="T89" fmla="*/ 184 h 277"/>
              <a:gd name="T90" fmla="*/ 181 w 388"/>
              <a:gd name="T91" fmla="*/ 126 h 277"/>
              <a:gd name="T92" fmla="*/ 190 w 388"/>
              <a:gd name="T93" fmla="*/ 100 h 277"/>
              <a:gd name="T94" fmla="*/ 254 w 388"/>
              <a:gd name="T95" fmla="*/ 106 h 277"/>
              <a:gd name="T96" fmla="*/ 300 w 388"/>
              <a:gd name="T97" fmla="*/ 189 h 277"/>
              <a:gd name="T98" fmla="*/ 283 w 388"/>
              <a:gd name="T99" fmla="*/ 88 h 27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</a:cxnLst>
            <a:rect l="0" t="0" r="r" b="b"/>
            <a:pathLst>
              <a:path w="388" h="277">
                <a:moveTo>
                  <a:pt x="386" y="1"/>
                </a:moveTo>
                <a:cubicBezTo>
                  <a:pt x="384" y="0"/>
                  <a:pt x="383" y="1"/>
                  <a:pt x="382" y="1"/>
                </a:cubicBezTo>
                <a:cubicBezTo>
                  <a:pt x="276" y="84"/>
                  <a:pt x="276" y="84"/>
                  <a:pt x="276" y="84"/>
                </a:cubicBezTo>
                <a:cubicBezTo>
                  <a:pt x="274" y="85"/>
                  <a:pt x="274" y="87"/>
                  <a:pt x="275" y="89"/>
                </a:cubicBezTo>
                <a:cubicBezTo>
                  <a:pt x="276" y="90"/>
                  <a:pt x="276" y="90"/>
                  <a:pt x="276" y="90"/>
                </a:cubicBezTo>
                <a:cubicBezTo>
                  <a:pt x="270" y="92"/>
                  <a:pt x="259" y="97"/>
                  <a:pt x="255" y="98"/>
                </a:cubicBezTo>
                <a:cubicBezTo>
                  <a:pt x="248" y="97"/>
                  <a:pt x="241" y="94"/>
                  <a:pt x="235" y="92"/>
                </a:cubicBezTo>
                <a:cubicBezTo>
                  <a:pt x="225" y="88"/>
                  <a:pt x="216" y="85"/>
                  <a:pt x="207" y="85"/>
                </a:cubicBezTo>
                <a:cubicBezTo>
                  <a:pt x="204" y="85"/>
                  <a:pt x="201" y="85"/>
                  <a:pt x="199" y="86"/>
                </a:cubicBezTo>
                <a:cubicBezTo>
                  <a:pt x="197" y="87"/>
                  <a:pt x="195" y="88"/>
                  <a:pt x="193" y="89"/>
                </a:cubicBezTo>
                <a:cubicBezTo>
                  <a:pt x="190" y="88"/>
                  <a:pt x="182" y="87"/>
                  <a:pt x="172" y="88"/>
                </a:cubicBezTo>
                <a:cubicBezTo>
                  <a:pt x="167" y="88"/>
                  <a:pt x="162" y="89"/>
                  <a:pt x="156" y="89"/>
                </a:cubicBezTo>
                <a:cubicBezTo>
                  <a:pt x="142" y="91"/>
                  <a:pt x="126" y="93"/>
                  <a:pt x="111" y="92"/>
                </a:cubicBezTo>
                <a:cubicBezTo>
                  <a:pt x="113" y="89"/>
                  <a:pt x="113" y="89"/>
                  <a:pt x="113" y="89"/>
                </a:cubicBezTo>
                <a:cubicBezTo>
                  <a:pt x="114" y="87"/>
                  <a:pt x="114" y="85"/>
                  <a:pt x="112" y="84"/>
                </a:cubicBezTo>
                <a:cubicBezTo>
                  <a:pt x="6" y="1"/>
                  <a:pt x="6" y="1"/>
                  <a:pt x="6" y="1"/>
                </a:cubicBezTo>
                <a:cubicBezTo>
                  <a:pt x="5" y="1"/>
                  <a:pt x="4" y="0"/>
                  <a:pt x="2" y="1"/>
                </a:cubicBezTo>
                <a:cubicBezTo>
                  <a:pt x="1" y="2"/>
                  <a:pt x="0" y="3"/>
                  <a:pt x="0" y="4"/>
                </a:cubicBezTo>
                <a:cubicBezTo>
                  <a:pt x="0" y="159"/>
                  <a:pt x="0" y="159"/>
                  <a:pt x="0" y="159"/>
                </a:cubicBezTo>
                <a:cubicBezTo>
                  <a:pt x="0" y="161"/>
                  <a:pt x="1" y="162"/>
                  <a:pt x="2" y="163"/>
                </a:cubicBezTo>
                <a:cubicBezTo>
                  <a:pt x="49" y="188"/>
                  <a:pt x="49" y="188"/>
                  <a:pt x="49" y="188"/>
                </a:cubicBezTo>
                <a:cubicBezTo>
                  <a:pt x="49" y="188"/>
                  <a:pt x="50" y="188"/>
                  <a:pt x="51" y="188"/>
                </a:cubicBezTo>
                <a:cubicBezTo>
                  <a:pt x="52" y="188"/>
                  <a:pt x="53" y="187"/>
                  <a:pt x="54" y="186"/>
                </a:cubicBezTo>
                <a:cubicBezTo>
                  <a:pt x="56" y="183"/>
                  <a:pt x="56" y="183"/>
                  <a:pt x="56" y="183"/>
                </a:cubicBezTo>
                <a:cubicBezTo>
                  <a:pt x="56" y="183"/>
                  <a:pt x="56" y="183"/>
                  <a:pt x="56" y="183"/>
                </a:cubicBezTo>
                <a:cubicBezTo>
                  <a:pt x="58" y="185"/>
                  <a:pt x="61" y="187"/>
                  <a:pt x="65" y="190"/>
                </a:cubicBezTo>
                <a:cubicBezTo>
                  <a:pt x="65" y="190"/>
                  <a:pt x="65" y="190"/>
                  <a:pt x="65" y="190"/>
                </a:cubicBezTo>
                <a:cubicBezTo>
                  <a:pt x="63" y="193"/>
                  <a:pt x="62" y="196"/>
                  <a:pt x="61" y="199"/>
                </a:cubicBezTo>
                <a:cubicBezTo>
                  <a:pt x="61" y="204"/>
                  <a:pt x="62" y="209"/>
                  <a:pt x="65" y="213"/>
                </a:cubicBezTo>
                <a:cubicBezTo>
                  <a:pt x="69" y="217"/>
                  <a:pt x="74" y="220"/>
                  <a:pt x="80" y="220"/>
                </a:cubicBezTo>
                <a:cubicBezTo>
                  <a:pt x="81" y="220"/>
                  <a:pt x="82" y="220"/>
                  <a:pt x="83" y="220"/>
                </a:cubicBezTo>
                <a:cubicBezTo>
                  <a:pt x="82" y="220"/>
                  <a:pt x="82" y="221"/>
                  <a:pt x="82" y="221"/>
                </a:cubicBezTo>
                <a:cubicBezTo>
                  <a:pt x="82" y="226"/>
                  <a:pt x="83" y="231"/>
                  <a:pt x="86" y="235"/>
                </a:cubicBezTo>
                <a:cubicBezTo>
                  <a:pt x="90" y="239"/>
                  <a:pt x="95" y="242"/>
                  <a:pt x="101" y="242"/>
                </a:cubicBezTo>
                <a:cubicBezTo>
                  <a:pt x="103" y="242"/>
                  <a:pt x="105" y="241"/>
                  <a:pt x="107" y="241"/>
                </a:cubicBezTo>
                <a:cubicBezTo>
                  <a:pt x="107" y="245"/>
                  <a:pt x="109" y="250"/>
                  <a:pt x="112" y="253"/>
                </a:cubicBezTo>
                <a:cubicBezTo>
                  <a:pt x="115" y="258"/>
                  <a:pt x="120" y="260"/>
                  <a:pt x="126" y="260"/>
                </a:cubicBezTo>
                <a:cubicBezTo>
                  <a:pt x="130" y="260"/>
                  <a:pt x="134" y="259"/>
                  <a:pt x="137" y="257"/>
                </a:cubicBezTo>
                <a:cubicBezTo>
                  <a:pt x="138" y="261"/>
                  <a:pt x="139" y="265"/>
                  <a:pt x="142" y="268"/>
                </a:cubicBezTo>
                <a:cubicBezTo>
                  <a:pt x="145" y="272"/>
                  <a:pt x="151" y="275"/>
                  <a:pt x="156" y="275"/>
                </a:cubicBezTo>
                <a:cubicBezTo>
                  <a:pt x="161" y="275"/>
                  <a:pt x="165" y="273"/>
                  <a:pt x="168" y="271"/>
                </a:cubicBezTo>
                <a:cubicBezTo>
                  <a:pt x="181" y="260"/>
                  <a:pt x="181" y="260"/>
                  <a:pt x="181" y="260"/>
                </a:cubicBezTo>
                <a:cubicBezTo>
                  <a:pt x="191" y="268"/>
                  <a:pt x="201" y="274"/>
                  <a:pt x="202" y="274"/>
                </a:cubicBezTo>
                <a:cubicBezTo>
                  <a:pt x="205" y="276"/>
                  <a:pt x="209" y="277"/>
                  <a:pt x="212" y="277"/>
                </a:cubicBezTo>
                <a:cubicBezTo>
                  <a:pt x="212" y="277"/>
                  <a:pt x="212" y="277"/>
                  <a:pt x="212" y="277"/>
                </a:cubicBezTo>
                <a:cubicBezTo>
                  <a:pt x="212" y="277"/>
                  <a:pt x="212" y="277"/>
                  <a:pt x="212" y="277"/>
                </a:cubicBezTo>
                <a:cubicBezTo>
                  <a:pt x="213" y="277"/>
                  <a:pt x="213" y="277"/>
                  <a:pt x="213" y="277"/>
                </a:cubicBezTo>
                <a:cubicBezTo>
                  <a:pt x="219" y="277"/>
                  <a:pt x="224" y="274"/>
                  <a:pt x="228" y="269"/>
                </a:cubicBezTo>
                <a:cubicBezTo>
                  <a:pt x="230" y="266"/>
                  <a:pt x="231" y="262"/>
                  <a:pt x="231" y="258"/>
                </a:cubicBezTo>
                <a:cubicBezTo>
                  <a:pt x="234" y="260"/>
                  <a:pt x="238" y="261"/>
                  <a:pt x="241" y="261"/>
                </a:cubicBezTo>
                <a:cubicBezTo>
                  <a:pt x="241" y="261"/>
                  <a:pt x="242" y="261"/>
                  <a:pt x="242" y="261"/>
                </a:cubicBezTo>
                <a:cubicBezTo>
                  <a:pt x="248" y="261"/>
                  <a:pt x="253" y="258"/>
                  <a:pt x="257" y="253"/>
                </a:cubicBezTo>
                <a:cubicBezTo>
                  <a:pt x="259" y="249"/>
                  <a:pt x="260" y="245"/>
                  <a:pt x="260" y="240"/>
                </a:cubicBezTo>
                <a:cubicBezTo>
                  <a:pt x="262" y="241"/>
                  <a:pt x="263" y="241"/>
                  <a:pt x="265" y="241"/>
                </a:cubicBezTo>
                <a:cubicBezTo>
                  <a:pt x="265" y="241"/>
                  <a:pt x="266" y="241"/>
                  <a:pt x="266" y="241"/>
                </a:cubicBezTo>
                <a:cubicBezTo>
                  <a:pt x="272" y="241"/>
                  <a:pt x="277" y="238"/>
                  <a:pt x="281" y="233"/>
                </a:cubicBezTo>
                <a:cubicBezTo>
                  <a:pt x="284" y="229"/>
                  <a:pt x="285" y="224"/>
                  <a:pt x="284" y="219"/>
                </a:cubicBezTo>
                <a:cubicBezTo>
                  <a:pt x="284" y="219"/>
                  <a:pt x="284" y="218"/>
                  <a:pt x="283" y="218"/>
                </a:cubicBezTo>
                <a:cubicBezTo>
                  <a:pt x="284" y="218"/>
                  <a:pt x="284" y="218"/>
                  <a:pt x="285" y="218"/>
                </a:cubicBezTo>
                <a:cubicBezTo>
                  <a:pt x="285" y="218"/>
                  <a:pt x="285" y="218"/>
                  <a:pt x="285" y="218"/>
                </a:cubicBezTo>
                <a:cubicBezTo>
                  <a:pt x="292" y="217"/>
                  <a:pt x="297" y="215"/>
                  <a:pt x="300" y="210"/>
                </a:cubicBezTo>
                <a:cubicBezTo>
                  <a:pt x="303" y="206"/>
                  <a:pt x="304" y="201"/>
                  <a:pt x="303" y="196"/>
                </a:cubicBezTo>
                <a:cubicBezTo>
                  <a:pt x="327" y="175"/>
                  <a:pt x="327" y="175"/>
                  <a:pt x="327" y="175"/>
                </a:cubicBezTo>
                <a:cubicBezTo>
                  <a:pt x="327" y="175"/>
                  <a:pt x="327" y="175"/>
                  <a:pt x="327" y="175"/>
                </a:cubicBezTo>
                <a:cubicBezTo>
                  <a:pt x="334" y="186"/>
                  <a:pt x="334" y="186"/>
                  <a:pt x="334" y="186"/>
                </a:cubicBezTo>
                <a:cubicBezTo>
                  <a:pt x="335" y="187"/>
                  <a:pt x="336" y="188"/>
                  <a:pt x="337" y="188"/>
                </a:cubicBezTo>
                <a:cubicBezTo>
                  <a:pt x="338" y="188"/>
                  <a:pt x="339" y="188"/>
                  <a:pt x="339" y="188"/>
                </a:cubicBezTo>
                <a:cubicBezTo>
                  <a:pt x="386" y="163"/>
                  <a:pt x="386" y="163"/>
                  <a:pt x="386" y="163"/>
                </a:cubicBezTo>
                <a:cubicBezTo>
                  <a:pt x="387" y="162"/>
                  <a:pt x="388" y="161"/>
                  <a:pt x="388" y="159"/>
                </a:cubicBezTo>
                <a:cubicBezTo>
                  <a:pt x="388" y="4"/>
                  <a:pt x="388" y="4"/>
                  <a:pt x="388" y="4"/>
                </a:cubicBezTo>
                <a:cubicBezTo>
                  <a:pt x="388" y="3"/>
                  <a:pt x="387" y="2"/>
                  <a:pt x="386" y="1"/>
                </a:cubicBezTo>
                <a:close/>
                <a:moveTo>
                  <a:pt x="49" y="179"/>
                </a:moveTo>
                <a:cubicBezTo>
                  <a:pt x="49" y="179"/>
                  <a:pt x="49" y="179"/>
                  <a:pt x="49" y="179"/>
                </a:cubicBezTo>
                <a:cubicBezTo>
                  <a:pt x="8" y="157"/>
                  <a:pt x="8" y="157"/>
                  <a:pt x="8" y="157"/>
                </a:cubicBezTo>
                <a:cubicBezTo>
                  <a:pt x="8" y="12"/>
                  <a:pt x="8" y="12"/>
                  <a:pt x="8" y="12"/>
                </a:cubicBezTo>
                <a:cubicBezTo>
                  <a:pt x="105" y="88"/>
                  <a:pt x="105" y="88"/>
                  <a:pt x="105" y="88"/>
                </a:cubicBezTo>
                <a:cubicBezTo>
                  <a:pt x="105" y="88"/>
                  <a:pt x="105" y="88"/>
                  <a:pt x="105" y="88"/>
                </a:cubicBezTo>
                <a:lnTo>
                  <a:pt x="49" y="179"/>
                </a:lnTo>
                <a:close/>
                <a:moveTo>
                  <a:pt x="71" y="208"/>
                </a:moveTo>
                <a:cubicBezTo>
                  <a:pt x="69" y="206"/>
                  <a:pt x="69" y="203"/>
                  <a:pt x="69" y="200"/>
                </a:cubicBezTo>
                <a:cubicBezTo>
                  <a:pt x="69" y="197"/>
                  <a:pt x="71" y="195"/>
                  <a:pt x="73" y="193"/>
                </a:cubicBezTo>
                <a:cubicBezTo>
                  <a:pt x="89" y="180"/>
                  <a:pt x="89" y="180"/>
                  <a:pt x="89" y="180"/>
                </a:cubicBezTo>
                <a:cubicBezTo>
                  <a:pt x="91" y="178"/>
                  <a:pt x="93" y="177"/>
                  <a:pt x="96" y="177"/>
                </a:cubicBezTo>
                <a:cubicBezTo>
                  <a:pt x="99" y="177"/>
                  <a:pt x="102" y="179"/>
                  <a:pt x="105" y="181"/>
                </a:cubicBezTo>
                <a:cubicBezTo>
                  <a:pt x="108" y="186"/>
                  <a:pt x="108" y="193"/>
                  <a:pt x="103" y="197"/>
                </a:cubicBezTo>
                <a:cubicBezTo>
                  <a:pt x="87" y="210"/>
                  <a:pt x="87" y="210"/>
                  <a:pt x="87" y="210"/>
                </a:cubicBezTo>
                <a:cubicBezTo>
                  <a:pt x="83" y="214"/>
                  <a:pt x="75" y="213"/>
                  <a:pt x="71" y="208"/>
                </a:cubicBezTo>
                <a:close/>
                <a:moveTo>
                  <a:pt x="92" y="230"/>
                </a:moveTo>
                <a:cubicBezTo>
                  <a:pt x="90" y="228"/>
                  <a:pt x="89" y="225"/>
                  <a:pt x="90" y="222"/>
                </a:cubicBezTo>
                <a:cubicBezTo>
                  <a:pt x="90" y="219"/>
                  <a:pt x="92" y="216"/>
                  <a:pt x="94" y="215"/>
                </a:cubicBezTo>
                <a:cubicBezTo>
                  <a:pt x="121" y="192"/>
                  <a:pt x="121" y="192"/>
                  <a:pt x="121" y="192"/>
                </a:cubicBezTo>
                <a:cubicBezTo>
                  <a:pt x="123" y="191"/>
                  <a:pt x="125" y="190"/>
                  <a:pt x="128" y="190"/>
                </a:cubicBezTo>
                <a:cubicBezTo>
                  <a:pt x="131" y="190"/>
                  <a:pt x="135" y="191"/>
                  <a:pt x="137" y="194"/>
                </a:cubicBezTo>
                <a:cubicBezTo>
                  <a:pt x="141" y="199"/>
                  <a:pt x="140" y="206"/>
                  <a:pt x="135" y="210"/>
                </a:cubicBezTo>
                <a:cubicBezTo>
                  <a:pt x="108" y="232"/>
                  <a:pt x="108" y="232"/>
                  <a:pt x="108" y="232"/>
                </a:cubicBezTo>
                <a:cubicBezTo>
                  <a:pt x="103" y="235"/>
                  <a:pt x="96" y="235"/>
                  <a:pt x="92" y="230"/>
                </a:cubicBezTo>
                <a:close/>
                <a:moveTo>
                  <a:pt x="117" y="249"/>
                </a:moveTo>
                <a:cubicBezTo>
                  <a:pt x="116" y="246"/>
                  <a:pt x="115" y="243"/>
                  <a:pt x="115" y="241"/>
                </a:cubicBezTo>
                <a:cubicBezTo>
                  <a:pt x="115" y="238"/>
                  <a:pt x="117" y="235"/>
                  <a:pt x="119" y="233"/>
                </a:cubicBezTo>
                <a:cubicBezTo>
                  <a:pt x="142" y="215"/>
                  <a:pt x="142" y="215"/>
                  <a:pt x="142" y="215"/>
                </a:cubicBezTo>
                <a:cubicBezTo>
                  <a:pt x="144" y="213"/>
                  <a:pt x="146" y="212"/>
                  <a:pt x="149" y="212"/>
                </a:cubicBezTo>
                <a:cubicBezTo>
                  <a:pt x="152" y="212"/>
                  <a:pt x="155" y="214"/>
                  <a:pt x="157" y="216"/>
                </a:cubicBezTo>
                <a:cubicBezTo>
                  <a:pt x="161" y="221"/>
                  <a:pt x="161" y="228"/>
                  <a:pt x="156" y="232"/>
                </a:cubicBezTo>
                <a:cubicBezTo>
                  <a:pt x="133" y="250"/>
                  <a:pt x="133" y="250"/>
                  <a:pt x="133" y="250"/>
                </a:cubicBezTo>
                <a:cubicBezTo>
                  <a:pt x="129" y="254"/>
                  <a:pt x="121" y="253"/>
                  <a:pt x="117" y="249"/>
                </a:cubicBezTo>
                <a:close/>
                <a:moveTo>
                  <a:pt x="163" y="265"/>
                </a:moveTo>
                <a:cubicBezTo>
                  <a:pt x="159" y="268"/>
                  <a:pt x="151" y="268"/>
                  <a:pt x="147" y="263"/>
                </a:cubicBezTo>
                <a:cubicBezTo>
                  <a:pt x="146" y="261"/>
                  <a:pt x="145" y="258"/>
                  <a:pt x="145" y="255"/>
                </a:cubicBezTo>
                <a:cubicBezTo>
                  <a:pt x="145" y="252"/>
                  <a:pt x="147" y="249"/>
                  <a:pt x="149" y="248"/>
                </a:cubicBezTo>
                <a:cubicBezTo>
                  <a:pt x="164" y="236"/>
                  <a:pt x="164" y="236"/>
                  <a:pt x="164" y="236"/>
                </a:cubicBezTo>
                <a:cubicBezTo>
                  <a:pt x="166" y="234"/>
                  <a:pt x="168" y="233"/>
                  <a:pt x="171" y="233"/>
                </a:cubicBezTo>
                <a:cubicBezTo>
                  <a:pt x="174" y="233"/>
                  <a:pt x="177" y="235"/>
                  <a:pt x="179" y="237"/>
                </a:cubicBezTo>
                <a:cubicBezTo>
                  <a:pt x="183" y="242"/>
                  <a:pt x="183" y="249"/>
                  <a:pt x="178" y="253"/>
                </a:cubicBezTo>
                <a:lnTo>
                  <a:pt x="163" y="265"/>
                </a:lnTo>
                <a:close/>
                <a:moveTo>
                  <a:pt x="294" y="205"/>
                </a:moveTo>
                <a:cubicBezTo>
                  <a:pt x="292" y="208"/>
                  <a:pt x="289" y="210"/>
                  <a:pt x="285" y="210"/>
                </a:cubicBezTo>
                <a:cubicBezTo>
                  <a:pt x="282" y="210"/>
                  <a:pt x="280" y="209"/>
                  <a:pt x="278" y="208"/>
                </a:cubicBezTo>
                <a:cubicBezTo>
                  <a:pt x="219" y="166"/>
                  <a:pt x="219" y="166"/>
                  <a:pt x="219" y="166"/>
                </a:cubicBezTo>
                <a:cubicBezTo>
                  <a:pt x="218" y="165"/>
                  <a:pt x="216" y="165"/>
                  <a:pt x="215" y="166"/>
                </a:cubicBezTo>
                <a:cubicBezTo>
                  <a:pt x="214" y="166"/>
                  <a:pt x="213" y="167"/>
                  <a:pt x="213" y="169"/>
                </a:cubicBezTo>
                <a:cubicBezTo>
                  <a:pt x="213" y="170"/>
                  <a:pt x="214" y="172"/>
                  <a:pt x="215" y="173"/>
                </a:cubicBezTo>
                <a:cubicBezTo>
                  <a:pt x="272" y="213"/>
                  <a:pt x="272" y="213"/>
                  <a:pt x="272" y="213"/>
                </a:cubicBezTo>
                <a:cubicBezTo>
                  <a:pt x="274" y="215"/>
                  <a:pt x="276" y="217"/>
                  <a:pt x="276" y="220"/>
                </a:cubicBezTo>
                <a:cubicBezTo>
                  <a:pt x="277" y="223"/>
                  <a:pt x="276" y="226"/>
                  <a:pt x="274" y="229"/>
                </a:cubicBezTo>
                <a:cubicBezTo>
                  <a:pt x="272" y="232"/>
                  <a:pt x="269" y="233"/>
                  <a:pt x="265" y="233"/>
                </a:cubicBezTo>
                <a:cubicBezTo>
                  <a:pt x="263" y="233"/>
                  <a:pt x="261" y="233"/>
                  <a:pt x="259" y="231"/>
                </a:cubicBezTo>
                <a:cubicBezTo>
                  <a:pt x="205" y="193"/>
                  <a:pt x="205" y="193"/>
                  <a:pt x="205" y="193"/>
                </a:cubicBezTo>
                <a:cubicBezTo>
                  <a:pt x="204" y="192"/>
                  <a:pt x="203" y="192"/>
                  <a:pt x="201" y="193"/>
                </a:cubicBezTo>
                <a:cubicBezTo>
                  <a:pt x="200" y="193"/>
                  <a:pt x="199" y="194"/>
                  <a:pt x="199" y="195"/>
                </a:cubicBezTo>
                <a:cubicBezTo>
                  <a:pt x="199" y="197"/>
                  <a:pt x="199" y="199"/>
                  <a:pt x="201" y="200"/>
                </a:cubicBezTo>
                <a:cubicBezTo>
                  <a:pt x="248" y="233"/>
                  <a:pt x="248" y="233"/>
                  <a:pt x="248" y="233"/>
                </a:cubicBezTo>
                <a:cubicBezTo>
                  <a:pt x="250" y="235"/>
                  <a:pt x="252" y="237"/>
                  <a:pt x="252" y="240"/>
                </a:cubicBezTo>
                <a:cubicBezTo>
                  <a:pt x="253" y="243"/>
                  <a:pt x="252" y="246"/>
                  <a:pt x="250" y="249"/>
                </a:cubicBezTo>
                <a:cubicBezTo>
                  <a:pt x="248" y="252"/>
                  <a:pt x="245" y="253"/>
                  <a:pt x="241" y="253"/>
                </a:cubicBezTo>
                <a:cubicBezTo>
                  <a:pt x="239" y="253"/>
                  <a:pt x="237" y="253"/>
                  <a:pt x="235" y="251"/>
                </a:cubicBezTo>
                <a:cubicBezTo>
                  <a:pt x="190" y="219"/>
                  <a:pt x="190" y="219"/>
                  <a:pt x="190" y="219"/>
                </a:cubicBezTo>
                <a:cubicBezTo>
                  <a:pt x="189" y="219"/>
                  <a:pt x="188" y="218"/>
                  <a:pt x="187" y="219"/>
                </a:cubicBezTo>
                <a:cubicBezTo>
                  <a:pt x="186" y="219"/>
                  <a:pt x="185" y="219"/>
                  <a:pt x="184" y="220"/>
                </a:cubicBezTo>
                <a:cubicBezTo>
                  <a:pt x="183" y="222"/>
                  <a:pt x="184" y="225"/>
                  <a:pt x="185" y="226"/>
                </a:cubicBezTo>
                <a:cubicBezTo>
                  <a:pt x="219" y="250"/>
                  <a:pt x="219" y="250"/>
                  <a:pt x="219" y="250"/>
                </a:cubicBezTo>
                <a:cubicBezTo>
                  <a:pt x="221" y="251"/>
                  <a:pt x="223" y="254"/>
                  <a:pt x="223" y="257"/>
                </a:cubicBezTo>
                <a:cubicBezTo>
                  <a:pt x="224" y="260"/>
                  <a:pt x="223" y="263"/>
                  <a:pt x="221" y="265"/>
                </a:cubicBezTo>
                <a:cubicBezTo>
                  <a:pt x="219" y="268"/>
                  <a:pt x="216" y="270"/>
                  <a:pt x="213" y="270"/>
                </a:cubicBezTo>
                <a:cubicBezTo>
                  <a:pt x="212" y="270"/>
                  <a:pt x="212" y="270"/>
                  <a:pt x="212" y="270"/>
                </a:cubicBezTo>
                <a:cubicBezTo>
                  <a:pt x="211" y="270"/>
                  <a:pt x="208" y="269"/>
                  <a:pt x="206" y="268"/>
                </a:cubicBezTo>
                <a:cubicBezTo>
                  <a:pt x="204" y="267"/>
                  <a:pt x="195" y="261"/>
                  <a:pt x="186" y="255"/>
                </a:cubicBezTo>
                <a:cubicBezTo>
                  <a:pt x="191" y="248"/>
                  <a:pt x="191" y="239"/>
                  <a:pt x="185" y="233"/>
                </a:cubicBezTo>
                <a:cubicBezTo>
                  <a:pt x="182" y="228"/>
                  <a:pt x="176" y="226"/>
                  <a:pt x="171" y="226"/>
                </a:cubicBezTo>
                <a:cubicBezTo>
                  <a:pt x="170" y="226"/>
                  <a:pt x="168" y="226"/>
                  <a:pt x="167" y="226"/>
                </a:cubicBezTo>
                <a:cubicBezTo>
                  <a:pt x="168" y="221"/>
                  <a:pt x="167" y="216"/>
                  <a:pt x="163" y="211"/>
                </a:cubicBezTo>
                <a:cubicBezTo>
                  <a:pt x="160" y="207"/>
                  <a:pt x="154" y="205"/>
                  <a:pt x="149" y="205"/>
                </a:cubicBezTo>
                <a:cubicBezTo>
                  <a:pt x="148" y="205"/>
                  <a:pt x="147" y="205"/>
                  <a:pt x="146" y="205"/>
                </a:cubicBezTo>
                <a:cubicBezTo>
                  <a:pt x="147" y="199"/>
                  <a:pt x="146" y="194"/>
                  <a:pt x="143" y="189"/>
                </a:cubicBezTo>
                <a:cubicBezTo>
                  <a:pt x="139" y="185"/>
                  <a:pt x="134" y="182"/>
                  <a:pt x="128" y="182"/>
                </a:cubicBezTo>
                <a:cubicBezTo>
                  <a:pt x="124" y="182"/>
                  <a:pt x="120" y="184"/>
                  <a:pt x="116" y="187"/>
                </a:cubicBezTo>
                <a:cubicBezTo>
                  <a:pt x="115" y="188"/>
                  <a:pt x="115" y="188"/>
                  <a:pt x="115" y="188"/>
                </a:cubicBezTo>
                <a:cubicBezTo>
                  <a:pt x="115" y="184"/>
                  <a:pt x="113" y="180"/>
                  <a:pt x="111" y="176"/>
                </a:cubicBezTo>
                <a:cubicBezTo>
                  <a:pt x="107" y="172"/>
                  <a:pt x="102" y="170"/>
                  <a:pt x="96" y="170"/>
                </a:cubicBezTo>
                <a:cubicBezTo>
                  <a:pt x="92" y="170"/>
                  <a:pt x="87" y="171"/>
                  <a:pt x="84" y="174"/>
                </a:cubicBezTo>
                <a:cubicBezTo>
                  <a:pt x="71" y="185"/>
                  <a:pt x="71" y="185"/>
                  <a:pt x="71" y="185"/>
                </a:cubicBezTo>
                <a:cubicBezTo>
                  <a:pt x="69" y="184"/>
                  <a:pt x="69" y="184"/>
                  <a:pt x="69" y="184"/>
                </a:cubicBezTo>
                <a:cubicBezTo>
                  <a:pt x="66" y="181"/>
                  <a:pt x="63" y="179"/>
                  <a:pt x="61" y="177"/>
                </a:cubicBezTo>
                <a:cubicBezTo>
                  <a:pt x="60" y="176"/>
                  <a:pt x="60" y="176"/>
                  <a:pt x="60" y="176"/>
                </a:cubicBezTo>
                <a:cubicBezTo>
                  <a:pt x="107" y="99"/>
                  <a:pt x="107" y="99"/>
                  <a:pt x="107" y="99"/>
                </a:cubicBezTo>
                <a:cubicBezTo>
                  <a:pt x="108" y="99"/>
                  <a:pt x="108" y="99"/>
                  <a:pt x="108" y="99"/>
                </a:cubicBezTo>
                <a:cubicBezTo>
                  <a:pt x="112" y="100"/>
                  <a:pt x="116" y="100"/>
                  <a:pt x="121" y="100"/>
                </a:cubicBezTo>
                <a:cubicBezTo>
                  <a:pt x="133" y="100"/>
                  <a:pt x="145" y="98"/>
                  <a:pt x="157" y="97"/>
                </a:cubicBezTo>
                <a:cubicBezTo>
                  <a:pt x="163" y="96"/>
                  <a:pt x="168" y="96"/>
                  <a:pt x="173" y="95"/>
                </a:cubicBezTo>
                <a:cubicBezTo>
                  <a:pt x="177" y="95"/>
                  <a:pt x="180" y="95"/>
                  <a:pt x="183" y="95"/>
                </a:cubicBezTo>
                <a:cubicBezTo>
                  <a:pt x="178" y="99"/>
                  <a:pt x="172" y="102"/>
                  <a:pt x="167" y="104"/>
                </a:cubicBezTo>
                <a:cubicBezTo>
                  <a:pt x="158" y="107"/>
                  <a:pt x="148" y="113"/>
                  <a:pt x="150" y="122"/>
                </a:cubicBezTo>
                <a:cubicBezTo>
                  <a:pt x="151" y="133"/>
                  <a:pt x="169" y="134"/>
                  <a:pt x="174" y="134"/>
                </a:cubicBezTo>
                <a:cubicBezTo>
                  <a:pt x="177" y="134"/>
                  <a:pt x="179" y="134"/>
                  <a:pt x="181" y="134"/>
                </a:cubicBezTo>
                <a:cubicBezTo>
                  <a:pt x="199" y="134"/>
                  <a:pt x="209" y="130"/>
                  <a:pt x="214" y="126"/>
                </a:cubicBezTo>
                <a:cubicBezTo>
                  <a:pt x="276" y="177"/>
                  <a:pt x="276" y="177"/>
                  <a:pt x="276" y="177"/>
                </a:cubicBezTo>
                <a:cubicBezTo>
                  <a:pt x="284" y="184"/>
                  <a:pt x="290" y="189"/>
                  <a:pt x="291" y="190"/>
                </a:cubicBezTo>
                <a:cubicBezTo>
                  <a:pt x="294" y="192"/>
                  <a:pt x="295" y="194"/>
                  <a:pt x="296" y="197"/>
                </a:cubicBezTo>
                <a:cubicBezTo>
                  <a:pt x="296" y="200"/>
                  <a:pt x="296" y="203"/>
                  <a:pt x="294" y="205"/>
                </a:cubicBezTo>
                <a:close/>
                <a:moveTo>
                  <a:pt x="300" y="189"/>
                </a:moveTo>
                <a:cubicBezTo>
                  <a:pt x="299" y="187"/>
                  <a:pt x="298" y="185"/>
                  <a:pt x="296" y="184"/>
                </a:cubicBezTo>
                <a:cubicBezTo>
                  <a:pt x="295" y="183"/>
                  <a:pt x="289" y="178"/>
                  <a:pt x="281" y="171"/>
                </a:cubicBezTo>
                <a:cubicBezTo>
                  <a:pt x="217" y="119"/>
                  <a:pt x="217" y="119"/>
                  <a:pt x="217" y="119"/>
                </a:cubicBezTo>
                <a:cubicBezTo>
                  <a:pt x="215" y="117"/>
                  <a:pt x="213" y="117"/>
                  <a:pt x="212" y="119"/>
                </a:cubicBezTo>
                <a:cubicBezTo>
                  <a:pt x="209" y="121"/>
                  <a:pt x="200" y="126"/>
                  <a:pt x="181" y="126"/>
                </a:cubicBezTo>
                <a:cubicBezTo>
                  <a:pt x="179" y="126"/>
                  <a:pt x="177" y="126"/>
                  <a:pt x="175" y="126"/>
                </a:cubicBezTo>
                <a:cubicBezTo>
                  <a:pt x="162" y="126"/>
                  <a:pt x="157" y="123"/>
                  <a:pt x="157" y="121"/>
                </a:cubicBezTo>
                <a:cubicBezTo>
                  <a:pt x="157" y="118"/>
                  <a:pt x="162" y="114"/>
                  <a:pt x="169" y="111"/>
                </a:cubicBezTo>
                <a:cubicBezTo>
                  <a:pt x="176" y="109"/>
                  <a:pt x="183" y="104"/>
                  <a:pt x="190" y="100"/>
                </a:cubicBezTo>
                <a:cubicBezTo>
                  <a:pt x="195" y="97"/>
                  <a:pt x="199" y="94"/>
                  <a:pt x="202" y="93"/>
                </a:cubicBezTo>
                <a:cubicBezTo>
                  <a:pt x="203" y="93"/>
                  <a:pt x="205" y="92"/>
                  <a:pt x="207" y="92"/>
                </a:cubicBezTo>
                <a:cubicBezTo>
                  <a:pt x="214" y="92"/>
                  <a:pt x="223" y="95"/>
                  <a:pt x="232" y="99"/>
                </a:cubicBezTo>
                <a:cubicBezTo>
                  <a:pt x="239" y="102"/>
                  <a:pt x="246" y="104"/>
                  <a:pt x="254" y="106"/>
                </a:cubicBezTo>
                <a:cubicBezTo>
                  <a:pt x="255" y="106"/>
                  <a:pt x="256" y="106"/>
                  <a:pt x="257" y="106"/>
                </a:cubicBezTo>
                <a:cubicBezTo>
                  <a:pt x="260" y="104"/>
                  <a:pt x="274" y="99"/>
                  <a:pt x="280" y="97"/>
                </a:cubicBezTo>
                <a:cubicBezTo>
                  <a:pt x="323" y="168"/>
                  <a:pt x="323" y="168"/>
                  <a:pt x="323" y="168"/>
                </a:cubicBezTo>
                <a:lnTo>
                  <a:pt x="300" y="189"/>
                </a:lnTo>
                <a:close/>
                <a:moveTo>
                  <a:pt x="380" y="157"/>
                </a:moveTo>
                <a:cubicBezTo>
                  <a:pt x="339" y="179"/>
                  <a:pt x="339" y="179"/>
                  <a:pt x="339" y="179"/>
                </a:cubicBezTo>
                <a:cubicBezTo>
                  <a:pt x="339" y="179"/>
                  <a:pt x="339" y="179"/>
                  <a:pt x="339" y="179"/>
                </a:cubicBezTo>
                <a:cubicBezTo>
                  <a:pt x="283" y="88"/>
                  <a:pt x="283" y="88"/>
                  <a:pt x="283" y="88"/>
                </a:cubicBezTo>
                <a:cubicBezTo>
                  <a:pt x="283" y="88"/>
                  <a:pt x="283" y="88"/>
                  <a:pt x="283" y="88"/>
                </a:cubicBezTo>
                <a:cubicBezTo>
                  <a:pt x="380" y="12"/>
                  <a:pt x="380" y="12"/>
                  <a:pt x="380" y="12"/>
                </a:cubicBezTo>
                <a:lnTo>
                  <a:pt x="380" y="157"/>
                </a:lnTo>
                <a:close/>
              </a:path>
            </a:pathLst>
          </a:custGeom>
          <a:solidFill>
            <a:srgbClr val="1C2674"/>
          </a:solidFill>
          <a:ln w="3175">
            <a:solidFill>
              <a:srgbClr val="1C2674"/>
            </a:solidFill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1249798" y="2346424"/>
            <a:ext cx="126829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b="1" dirty="0" smtClean="0">
                <a:latin typeface="Quattrocento Sans"/>
              </a:rPr>
              <a:t>~</a:t>
            </a:r>
            <a:r>
              <a:rPr lang="ru-RU" sz="2000" b="1" dirty="0" smtClean="0">
                <a:latin typeface="Quattrocento Sans"/>
              </a:rPr>
              <a:t>20 млн </a:t>
            </a:r>
            <a:endParaRPr lang="ru-RU" sz="2000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2732735" y="2352263"/>
            <a:ext cx="126829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b="1" dirty="0" smtClean="0">
                <a:latin typeface="Quattrocento Sans"/>
              </a:rPr>
              <a:t>~</a:t>
            </a:r>
            <a:r>
              <a:rPr lang="ru-RU" sz="2000" b="1" dirty="0" smtClean="0">
                <a:latin typeface="Quattrocento Sans"/>
              </a:rPr>
              <a:t>40 </a:t>
            </a:r>
            <a:r>
              <a:rPr lang="ru-RU" sz="2000" b="1" dirty="0">
                <a:latin typeface="Quattrocento Sans"/>
              </a:rPr>
              <a:t>млн </a:t>
            </a:r>
            <a:endParaRPr lang="ru-RU" sz="2000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4206241" y="2343896"/>
            <a:ext cx="126829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b="1" dirty="0" smtClean="0">
                <a:latin typeface="Quattrocento Sans"/>
              </a:rPr>
              <a:t>~</a:t>
            </a:r>
            <a:r>
              <a:rPr lang="ru-RU" sz="2000" b="1" dirty="0" smtClean="0">
                <a:latin typeface="Quattrocento Sans"/>
              </a:rPr>
              <a:t>50 </a:t>
            </a:r>
            <a:r>
              <a:rPr lang="ru-RU" sz="2000" b="1" dirty="0">
                <a:latin typeface="Quattrocento Sans"/>
              </a:rPr>
              <a:t>млн </a:t>
            </a:r>
            <a:endParaRPr lang="ru-RU" sz="2000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5759019" y="2346424"/>
            <a:ext cx="141096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b="1" dirty="0" smtClean="0">
                <a:latin typeface="Quattrocento Sans"/>
              </a:rPr>
              <a:t>~</a:t>
            </a:r>
            <a:r>
              <a:rPr lang="ru-RU" sz="2000" b="1" dirty="0" smtClean="0">
                <a:latin typeface="Quattrocento Sans"/>
              </a:rPr>
              <a:t>300 </a:t>
            </a:r>
            <a:r>
              <a:rPr lang="ru-RU" sz="2000" b="1" dirty="0">
                <a:latin typeface="Quattrocento Sans"/>
              </a:rPr>
              <a:t>млн </a:t>
            </a:r>
            <a:endParaRPr lang="ru-RU" sz="2000" dirty="0"/>
          </a:p>
        </p:txBody>
      </p:sp>
      <p:pic>
        <p:nvPicPr>
          <p:cNvPr id="137" name="Рисунок 13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61294"/>
            <a:ext cx="1800200" cy="860594"/>
          </a:xfrm>
          <a:prstGeom prst="rect">
            <a:avLst/>
          </a:prstGeom>
        </p:spPr>
      </p:pic>
      <p:sp>
        <p:nvSpPr>
          <p:cNvPr id="138" name="Заголовок 1"/>
          <p:cNvSpPr txBox="1">
            <a:spLocks/>
          </p:cNvSpPr>
          <p:nvPr/>
        </p:nvSpPr>
        <p:spPr>
          <a:xfrm>
            <a:off x="1979712" y="491591"/>
            <a:ext cx="7164288" cy="639999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ts val="5800"/>
              </a:lnSpc>
              <a:spcBef>
                <a:spcPct val="0"/>
              </a:spcBef>
              <a:buNone/>
              <a:defRPr sz="5400" kern="120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pPr algn="l" fontAlgn="auto">
              <a:spcAft>
                <a:spcPts val="0"/>
              </a:spcAft>
            </a:pPr>
            <a:r>
              <a:rPr lang="ru-RU" sz="3600" dirty="0" smtClean="0">
                <a:solidFill>
                  <a:srgbClr val="0F2E51"/>
                </a:solidFill>
                <a:effectLst/>
                <a:latin typeface="+mj-lt"/>
              </a:rPr>
              <a:t>Стратегия </a:t>
            </a:r>
            <a:r>
              <a:rPr lang="ru-RU" sz="3600" dirty="0">
                <a:solidFill>
                  <a:srgbClr val="0F2E51"/>
                </a:solidFill>
                <a:effectLst/>
                <a:latin typeface="+mj-lt"/>
              </a:rPr>
              <a:t>финансирования</a:t>
            </a:r>
          </a:p>
        </p:txBody>
      </p:sp>
    </p:spTree>
    <p:extLst>
      <p:ext uri="{BB962C8B-B14F-4D97-AF65-F5344CB8AC3E}">
        <p14:creationId xmlns:p14="http://schemas.microsoft.com/office/powerpoint/2010/main" val="13299017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73B5A53-9B52-4963-B781-4475A1780F32}" type="slidenum">
              <a:rPr lang="ru-RU" smtClean="0"/>
              <a:pPr>
                <a:defRPr/>
              </a:pPr>
              <a:t>11</a:t>
            </a:fld>
            <a:endParaRPr lang="ru-RU" dirty="0"/>
          </a:p>
        </p:txBody>
      </p:sp>
      <p:pic>
        <p:nvPicPr>
          <p:cNvPr id="10" name="Picture 4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duotone>
              <a:prstClr val="black"/>
              <a:srgbClr val="D9C3A5">
                <a:tint val="50000"/>
                <a:satMod val="18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275606"/>
            <a:ext cx="3779912" cy="25384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Рисунок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61294"/>
            <a:ext cx="1800200" cy="860594"/>
          </a:xfrm>
          <a:prstGeom prst="rect">
            <a:avLst/>
          </a:prstGeom>
        </p:spPr>
      </p:pic>
      <p:sp>
        <p:nvSpPr>
          <p:cNvPr id="12" name="Заголовок 1"/>
          <p:cNvSpPr txBox="1">
            <a:spLocks/>
          </p:cNvSpPr>
          <p:nvPr/>
        </p:nvSpPr>
        <p:spPr>
          <a:xfrm>
            <a:off x="1979712" y="491591"/>
            <a:ext cx="7164288" cy="639999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ts val="5800"/>
              </a:lnSpc>
              <a:spcBef>
                <a:spcPct val="0"/>
              </a:spcBef>
              <a:buNone/>
              <a:defRPr sz="5400" kern="120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pPr algn="l" fontAlgn="auto">
              <a:spcAft>
                <a:spcPts val="0"/>
              </a:spcAft>
            </a:pPr>
            <a:r>
              <a:rPr lang="ru-RU" sz="3600" dirty="0" smtClean="0">
                <a:solidFill>
                  <a:srgbClr val="0F2E51"/>
                </a:solidFill>
                <a:effectLst/>
                <a:latin typeface="+mj-lt"/>
              </a:rPr>
              <a:t>Стратегия </a:t>
            </a:r>
            <a:r>
              <a:rPr lang="ru-RU" sz="3600" dirty="0">
                <a:solidFill>
                  <a:srgbClr val="0F2E51"/>
                </a:solidFill>
                <a:effectLst/>
                <a:latin typeface="+mj-lt"/>
              </a:rPr>
              <a:t>финансирования</a:t>
            </a:r>
          </a:p>
        </p:txBody>
      </p:sp>
      <p:pic>
        <p:nvPicPr>
          <p:cNvPr id="13" name="Picture 5"/>
          <p:cNvPicPr>
            <a:picLocks noChangeAspect="1" noChangeArrowheads="1"/>
          </p:cNvPicPr>
          <p:nvPr/>
        </p:nvPicPr>
        <p:blipFill rotWithShape="1">
          <a:blip r:embed="rId4" cstate="print">
            <a:duotone>
              <a:prstClr val="black"/>
              <a:srgbClr val="D9C3A5">
                <a:tint val="50000"/>
                <a:satMod val="18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431"/>
          <a:stretch/>
        </p:blipFill>
        <p:spPr bwMode="auto">
          <a:xfrm>
            <a:off x="4427984" y="1137741"/>
            <a:ext cx="3965796" cy="39033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026215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Объект 6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105684"/>
            <a:ext cx="9105254" cy="2989011"/>
          </a:xfrm>
        </p:spPr>
      </p:pic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73B5A53-9B52-4963-B781-4475A1780F32}" type="slidenum">
              <a:rPr lang="ru-RU" smtClean="0"/>
              <a:pPr>
                <a:defRPr/>
              </a:pPr>
              <a:t>12</a:t>
            </a:fld>
            <a:endParaRPr lang="ru-RU" dirty="0"/>
          </a:p>
        </p:txBody>
      </p:sp>
      <p:pic>
        <p:nvPicPr>
          <p:cNvPr id="11" name="Рисунок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61294"/>
            <a:ext cx="1800200" cy="860594"/>
          </a:xfrm>
          <a:prstGeom prst="rect">
            <a:avLst/>
          </a:prstGeom>
        </p:spPr>
      </p:pic>
      <p:sp>
        <p:nvSpPr>
          <p:cNvPr id="12" name="Заголовок 1"/>
          <p:cNvSpPr txBox="1">
            <a:spLocks/>
          </p:cNvSpPr>
          <p:nvPr/>
        </p:nvSpPr>
        <p:spPr>
          <a:xfrm>
            <a:off x="1979712" y="491591"/>
            <a:ext cx="7164288" cy="639999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ts val="5800"/>
              </a:lnSpc>
              <a:spcBef>
                <a:spcPct val="0"/>
              </a:spcBef>
              <a:buNone/>
              <a:defRPr sz="5400" kern="120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pPr algn="l" fontAlgn="auto">
              <a:spcAft>
                <a:spcPts val="0"/>
              </a:spcAft>
            </a:pPr>
            <a:r>
              <a:rPr lang="ru-RU" sz="3600" dirty="0" smtClean="0">
                <a:solidFill>
                  <a:srgbClr val="0F2E51"/>
                </a:solidFill>
                <a:effectLst/>
                <a:latin typeface="+mj-lt"/>
              </a:rPr>
              <a:t>Стратегия </a:t>
            </a:r>
            <a:r>
              <a:rPr lang="ru-RU" sz="3600" dirty="0">
                <a:solidFill>
                  <a:srgbClr val="0F2E51"/>
                </a:solidFill>
                <a:effectLst/>
                <a:latin typeface="+mj-lt"/>
              </a:rPr>
              <a:t>финансирования</a:t>
            </a:r>
          </a:p>
        </p:txBody>
      </p:sp>
      <p:sp>
        <p:nvSpPr>
          <p:cNvPr id="15" name="Rectangle 4"/>
          <p:cNvSpPr>
            <a:spLocks noChangeArrowheads="1"/>
          </p:cNvSpPr>
          <p:nvPr/>
        </p:nvSpPr>
        <p:spPr bwMode="auto">
          <a:xfrm>
            <a:off x="710729" y="4288393"/>
            <a:ext cx="1512094" cy="4962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algn="just"/>
            <a:r>
              <a:rPr lang="en-US" altLang="ru-RU" sz="2625" b="1" dirty="0"/>
              <a:t>NPV &gt;0</a:t>
            </a:r>
            <a:endParaRPr lang="ru-RU" altLang="ru-RU" sz="2625" b="1" dirty="0"/>
          </a:p>
        </p:txBody>
      </p:sp>
      <p:sp>
        <p:nvSpPr>
          <p:cNvPr id="16" name="Rectangle 5"/>
          <p:cNvSpPr>
            <a:spLocks noChangeArrowheads="1"/>
          </p:cNvSpPr>
          <p:nvPr/>
        </p:nvSpPr>
        <p:spPr bwMode="auto">
          <a:xfrm>
            <a:off x="2832681" y="4303975"/>
            <a:ext cx="2393950" cy="4962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pPr algn="just"/>
            <a:r>
              <a:rPr lang="en-US" altLang="ru-RU" sz="2625" b="1" dirty="0"/>
              <a:t>PI &gt;</a:t>
            </a:r>
            <a:r>
              <a:rPr lang="ru-RU" altLang="ru-RU" sz="2625" b="1" dirty="0"/>
              <a:t> </a:t>
            </a:r>
            <a:r>
              <a:rPr lang="en-US" altLang="ru-RU" sz="2625" b="1" dirty="0"/>
              <a:t>PI</a:t>
            </a:r>
            <a:r>
              <a:rPr lang="ru-RU" altLang="ru-RU" sz="2625" b="1" baseline="-25000" dirty="0" err="1"/>
              <a:t>средн</a:t>
            </a:r>
            <a:endParaRPr lang="ru-RU" altLang="ru-RU" sz="2625" b="1" baseline="-25000" dirty="0"/>
          </a:p>
        </p:txBody>
      </p:sp>
      <p:sp>
        <p:nvSpPr>
          <p:cNvPr id="18" name="Rectangle 5"/>
          <p:cNvSpPr>
            <a:spLocks noChangeArrowheads="1"/>
          </p:cNvSpPr>
          <p:nvPr/>
        </p:nvSpPr>
        <p:spPr bwMode="auto">
          <a:xfrm>
            <a:off x="5246945" y="4288393"/>
            <a:ext cx="2393950" cy="4962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pPr algn="just"/>
            <a:r>
              <a:rPr lang="en-US" altLang="ru-RU" sz="2625" b="1" dirty="0" smtClean="0"/>
              <a:t>PP - ?</a:t>
            </a:r>
            <a:endParaRPr lang="ru-RU" altLang="ru-RU" sz="2625" b="1" baseline="-25000" dirty="0"/>
          </a:p>
        </p:txBody>
      </p:sp>
    </p:spTree>
    <p:extLst>
      <p:ext uri="{BB962C8B-B14F-4D97-AF65-F5344CB8AC3E}">
        <p14:creationId xmlns:p14="http://schemas.microsoft.com/office/powerpoint/2010/main" val="182834232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3979084"/>
              </p:ext>
            </p:extLst>
          </p:nvPr>
        </p:nvGraphicFramePr>
        <p:xfrm>
          <a:off x="467544" y="1275607"/>
          <a:ext cx="8075734" cy="3765500"/>
        </p:xfrm>
        <a:graphic>
          <a:graphicData uri="http://schemas.openxmlformats.org/drawingml/2006/table">
            <a:tbl>
              <a:tblPr firstRow="1" firstCol="1" bandRow="1">
                <a:tableStyleId>{0660B408-B3CF-4A94-85FC-2B1E0A45F4A2}</a:tableStyleId>
              </a:tblPr>
              <a:tblGrid>
                <a:gridCol w="1462995">
                  <a:extLst>
                    <a:ext uri="{9D8B030D-6E8A-4147-A177-3AD203B41FA5}">
                      <a16:colId xmlns:a16="http://schemas.microsoft.com/office/drawing/2014/main" val="2322725658"/>
                    </a:ext>
                  </a:extLst>
                </a:gridCol>
                <a:gridCol w="146299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6999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7975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4148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effectLst/>
                        <a:latin typeface="Franklin Gothic Book" pitchFamily="34" charset="0"/>
                        <a:ea typeface="Calibri"/>
                        <a:cs typeface="Times New Roman"/>
                      </a:endParaRPr>
                    </a:p>
                  </a:txBody>
                  <a:tcPr marL="56636" marR="56636" marT="0" marB="0" anchor="ctr">
                    <a:solidFill>
                      <a:srgbClr val="FCCE4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Должность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Franklin Gothic Book" pitchFamily="34" charset="0"/>
                        <a:ea typeface="Calibri"/>
                        <a:cs typeface="Times New Roman"/>
                      </a:endParaRPr>
                    </a:p>
                  </a:txBody>
                  <a:tcPr marL="56636" marR="56636" marT="0" marB="0" anchor="ctr">
                    <a:solidFill>
                      <a:srgbClr val="FCCE4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Направление деятельности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Franklin Gothic Book" pitchFamily="34" charset="0"/>
                        <a:ea typeface="Calibri"/>
                        <a:cs typeface="Times New Roman"/>
                      </a:endParaRPr>
                    </a:p>
                  </a:txBody>
                  <a:tcPr marL="56636" marR="56636" marT="0" marB="0" anchor="ctr">
                    <a:solidFill>
                      <a:srgbClr val="FCCE4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Квалификация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Franklin Gothic Book" pitchFamily="34" charset="0"/>
                        <a:ea typeface="Calibri"/>
                        <a:cs typeface="Times New Roman"/>
                      </a:endParaRPr>
                    </a:p>
                  </a:txBody>
                  <a:tcPr marL="56636" marR="56636" marT="0" marB="0" anchor="ctr">
                    <a:solidFill>
                      <a:srgbClr val="FCCE4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17417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0" i="1" dirty="0" smtClean="0">
                          <a:effectLst/>
                          <a:latin typeface="Franklin Gothic Book" pitchFamily="34" charset="0"/>
                          <a:ea typeface="Calibri"/>
                          <a:cs typeface="Times New Roman"/>
                        </a:rPr>
                        <a:t>Можно добавить фото </a:t>
                      </a:r>
                      <a:endParaRPr lang="ru-RU" sz="1200" b="0" i="1" dirty="0">
                        <a:effectLst/>
                        <a:latin typeface="Franklin Gothic Book" pitchFamily="34" charset="0"/>
                        <a:ea typeface="Calibri"/>
                        <a:cs typeface="Times New Roman"/>
                      </a:endParaRPr>
                    </a:p>
                  </a:txBody>
                  <a:tcPr marL="56636" marR="56636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</a:rPr>
                        <a:t>Руководитель </a:t>
                      </a:r>
                      <a:r>
                        <a:rPr lang="ru-RU" sz="1200" b="1" dirty="0" smtClean="0">
                          <a:effectLst/>
                        </a:rPr>
                        <a:t>проекта - ФИО</a:t>
                      </a:r>
                      <a:endParaRPr lang="ru-RU" sz="1200" b="1" dirty="0">
                        <a:effectLst/>
                        <a:latin typeface="Franklin Gothic Book" pitchFamily="34" charset="0"/>
                        <a:ea typeface="Calibri"/>
                        <a:cs typeface="Times New Roman"/>
                      </a:endParaRPr>
                    </a:p>
                  </a:txBody>
                  <a:tcPr marL="56636" marR="56636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effectLst/>
                        <a:latin typeface="Franklin Gothic Book" pitchFamily="34" charset="0"/>
                        <a:ea typeface="Calibri"/>
                        <a:cs typeface="Times New Roman"/>
                      </a:endParaRPr>
                    </a:p>
                  </a:txBody>
                  <a:tcPr marL="56636" marR="56636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effectLst/>
                        <a:latin typeface="Franklin Gothic Book" pitchFamily="34" charset="0"/>
                        <a:ea typeface="Calibri"/>
                        <a:cs typeface="Times New Roman"/>
                      </a:endParaRPr>
                    </a:p>
                  </a:txBody>
                  <a:tcPr marL="56636" marR="56636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24608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effectLst/>
                        <a:latin typeface="Franklin Gothic Book" pitchFamily="34" charset="0"/>
                        <a:ea typeface="Calibri"/>
                        <a:cs typeface="Times New Roman"/>
                      </a:endParaRPr>
                    </a:p>
                  </a:txBody>
                  <a:tcPr marL="56636" marR="56636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effectLst/>
                        <a:latin typeface="Franklin Gothic Book" pitchFamily="34" charset="0"/>
                        <a:ea typeface="Calibri"/>
                        <a:cs typeface="Times New Roman"/>
                      </a:endParaRPr>
                    </a:p>
                  </a:txBody>
                  <a:tcPr marL="56636" marR="56636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effectLst/>
                        <a:latin typeface="Franklin Gothic Book" pitchFamily="34" charset="0"/>
                        <a:ea typeface="Calibri"/>
                        <a:cs typeface="Times New Roman"/>
                      </a:endParaRPr>
                    </a:p>
                  </a:txBody>
                  <a:tcPr marL="56636" marR="56636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effectLst/>
                        <a:latin typeface="Franklin Gothic Book" pitchFamily="34" charset="0"/>
                        <a:ea typeface="Calibri"/>
                        <a:cs typeface="Times New Roman"/>
                      </a:endParaRPr>
                    </a:p>
                  </a:txBody>
                  <a:tcPr marL="56636" marR="56636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95343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effectLst/>
                        <a:latin typeface="Franklin Gothic Book" pitchFamily="34" charset="0"/>
                        <a:ea typeface="Calibri"/>
                        <a:cs typeface="Times New Roman"/>
                      </a:endParaRPr>
                    </a:p>
                  </a:txBody>
                  <a:tcPr marL="56636" marR="56636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effectLst/>
                        <a:latin typeface="Franklin Gothic Book" pitchFamily="34" charset="0"/>
                        <a:ea typeface="Calibri"/>
                        <a:cs typeface="Times New Roman"/>
                      </a:endParaRPr>
                    </a:p>
                  </a:txBody>
                  <a:tcPr marL="56636" marR="56636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effectLst/>
                        <a:latin typeface="Franklin Gothic Book" pitchFamily="34" charset="0"/>
                        <a:ea typeface="Calibri"/>
                        <a:cs typeface="Times New Roman"/>
                      </a:endParaRPr>
                    </a:p>
                  </a:txBody>
                  <a:tcPr marL="56636" marR="56636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effectLst/>
                        <a:latin typeface="Franklin Gothic Book" pitchFamily="34" charset="0"/>
                        <a:ea typeface="Calibri"/>
                        <a:cs typeface="Times New Roman"/>
                      </a:endParaRPr>
                    </a:p>
                  </a:txBody>
                  <a:tcPr marL="56636" marR="56636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86645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effectLst/>
                        <a:latin typeface="Franklin Gothic Book" pitchFamily="34" charset="0"/>
                        <a:ea typeface="Calibri"/>
                        <a:cs typeface="Times New Roman"/>
                      </a:endParaRPr>
                    </a:p>
                  </a:txBody>
                  <a:tcPr marL="56636" marR="56636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effectLst/>
                        <a:latin typeface="Franklin Gothic Book" pitchFamily="34" charset="0"/>
                        <a:ea typeface="Calibri"/>
                        <a:cs typeface="Times New Roman"/>
                      </a:endParaRPr>
                    </a:p>
                  </a:txBody>
                  <a:tcPr marL="56636" marR="56636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effectLst/>
                        <a:latin typeface="Franklin Gothic Book" pitchFamily="34" charset="0"/>
                        <a:ea typeface="Calibri"/>
                        <a:cs typeface="Times New Roman"/>
                      </a:endParaRPr>
                    </a:p>
                  </a:txBody>
                  <a:tcPr marL="56636" marR="56636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effectLst/>
                        <a:latin typeface="Franklin Gothic Book" pitchFamily="34" charset="0"/>
                        <a:ea typeface="Calibri"/>
                        <a:cs typeface="Times New Roman"/>
                      </a:endParaRPr>
                    </a:p>
                  </a:txBody>
                  <a:tcPr marL="56636" marR="56636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AE9A296-EE56-46EC-AB4D-95D705198E57}" type="slidenum">
              <a:rPr lang="ru-RU" smtClean="0"/>
              <a:pPr>
                <a:defRPr/>
              </a:pPr>
              <a:t>13</a:t>
            </a:fld>
            <a:endParaRPr lang="ru-RU" dirty="0"/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61294"/>
            <a:ext cx="1800200" cy="860594"/>
          </a:xfrm>
          <a:prstGeom prst="rect">
            <a:avLst/>
          </a:prstGeom>
        </p:spPr>
      </p:pic>
      <p:sp>
        <p:nvSpPr>
          <p:cNvPr id="8" name="Заголовок 1"/>
          <p:cNvSpPr txBox="1">
            <a:spLocks/>
          </p:cNvSpPr>
          <p:nvPr/>
        </p:nvSpPr>
        <p:spPr>
          <a:xfrm>
            <a:off x="1979712" y="491591"/>
            <a:ext cx="7164288" cy="639999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ts val="5800"/>
              </a:lnSpc>
              <a:spcBef>
                <a:spcPct val="0"/>
              </a:spcBef>
              <a:buNone/>
              <a:defRPr sz="5400" kern="120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pPr algn="l" fontAlgn="auto">
              <a:spcAft>
                <a:spcPts val="0"/>
              </a:spcAft>
            </a:pPr>
            <a:r>
              <a:rPr lang="ru-RU" sz="4000" dirty="0">
                <a:solidFill>
                  <a:srgbClr val="0F2E51"/>
                </a:solidFill>
                <a:effectLst/>
                <a:latin typeface="+mj-lt"/>
              </a:rPr>
              <a:t>Команда проекта</a:t>
            </a:r>
          </a:p>
        </p:txBody>
      </p:sp>
    </p:spTree>
    <p:extLst>
      <p:ext uri="{BB962C8B-B14F-4D97-AF65-F5344CB8AC3E}">
        <p14:creationId xmlns:p14="http://schemas.microsoft.com/office/powerpoint/2010/main" val="39867147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935596" y="2427734"/>
            <a:ext cx="7272808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endParaRPr lang="ru-RU" sz="1600" b="1" dirty="0">
              <a:solidFill>
                <a:schemeClr val="tx1">
                  <a:lumMod val="50000"/>
                  <a:lumOff val="50000"/>
                </a:schemeClr>
              </a:solidFill>
              <a:latin typeface="Franklin Gothic Book" pitchFamily="34" charset="0"/>
            </a:endParaRPr>
          </a:p>
          <a:p>
            <a:pPr algn="r"/>
            <a:endParaRPr lang="ru-RU" sz="1600" b="1" dirty="0" smtClean="0">
              <a:latin typeface="Franklin Gothic Book" pitchFamily="34" charset="0"/>
            </a:endParaRPr>
          </a:p>
          <a:p>
            <a:pPr algn="r"/>
            <a:r>
              <a:rPr lang="ru-RU" sz="1600" b="1" dirty="0" smtClean="0">
                <a:latin typeface="Franklin Gothic Book" pitchFamily="34" charset="0"/>
              </a:rPr>
              <a:t>Руководитель </a:t>
            </a:r>
            <a:r>
              <a:rPr lang="ru-RU" sz="1600" b="1" dirty="0">
                <a:latin typeface="Franklin Gothic Book" pitchFamily="34" charset="0"/>
              </a:rPr>
              <a:t>проекта</a:t>
            </a:r>
            <a:r>
              <a:rPr lang="ru-RU" sz="1600" b="1" dirty="0" smtClean="0">
                <a:latin typeface="Franklin Gothic Book" pitchFamily="34" charset="0"/>
              </a:rPr>
              <a:t>: ФИО</a:t>
            </a:r>
          </a:p>
          <a:p>
            <a:pPr algn="r"/>
            <a:r>
              <a:rPr lang="ru-RU" sz="1600" b="1" dirty="0" smtClean="0">
                <a:latin typeface="Franklin Gothic Book" pitchFamily="34" charset="0"/>
              </a:rPr>
              <a:t>тел</a:t>
            </a:r>
            <a:r>
              <a:rPr lang="ru-RU" sz="1600" b="1" dirty="0">
                <a:latin typeface="Franklin Gothic Book" pitchFamily="34" charset="0"/>
              </a:rPr>
              <a:t>.: </a:t>
            </a:r>
            <a:endParaRPr lang="ru-RU" sz="1600" b="1" dirty="0" smtClean="0">
              <a:latin typeface="Franklin Gothic Book" pitchFamily="34" charset="0"/>
            </a:endParaRPr>
          </a:p>
          <a:p>
            <a:pPr algn="r"/>
            <a:r>
              <a:rPr lang="ru-RU" sz="1600" b="1" dirty="0" smtClean="0">
                <a:latin typeface="Franklin Gothic Book" pitchFamily="34" charset="0"/>
              </a:rPr>
              <a:t>e-</a:t>
            </a:r>
            <a:r>
              <a:rPr lang="ru-RU" sz="1600" b="1" dirty="0" err="1" smtClean="0">
                <a:latin typeface="Franklin Gothic Book" pitchFamily="34" charset="0"/>
              </a:rPr>
              <a:t>mail</a:t>
            </a:r>
            <a:r>
              <a:rPr lang="ru-RU" sz="1600" b="1" dirty="0">
                <a:latin typeface="Franklin Gothic Book" pitchFamily="34" charset="0"/>
              </a:rPr>
              <a:t>: </a:t>
            </a:r>
            <a:endParaRPr lang="ru-RU" sz="1600" b="1" dirty="0" smtClean="0">
              <a:latin typeface="Franklin Gothic Book" pitchFamily="34" charset="0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AE9A296-EE56-46EC-AB4D-95D705198E57}" type="slidenum">
              <a:rPr lang="ru-RU" smtClean="0"/>
              <a:pPr>
                <a:defRPr/>
              </a:pPr>
              <a:t>14</a:t>
            </a:fld>
            <a:endParaRPr lang="ru-RU" dirty="0"/>
          </a:p>
        </p:txBody>
      </p:sp>
      <p:sp>
        <p:nvSpPr>
          <p:cNvPr id="9" name="Заголовок 1"/>
          <p:cNvSpPr txBox="1">
            <a:spLocks/>
          </p:cNvSpPr>
          <p:nvPr/>
        </p:nvSpPr>
        <p:spPr>
          <a:xfrm>
            <a:off x="611560" y="1732397"/>
            <a:ext cx="7030616" cy="84137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ts val="5800"/>
              </a:lnSpc>
              <a:spcBef>
                <a:spcPct val="0"/>
              </a:spcBef>
              <a:buNone/>
              <a:defRPr sz="5400" kern="120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pPr algn="l" fontAlgn="auto">
              <a:spcAft>
                <a:spcPts val="0"/>
              </a:spcAft>
              <a:defRPr/>
            </a:pPr>
            <a:r>
              <a:rPr lang="ru-RU" sz="3000" b="1" dirty="0" smtClean="0">
                <a:effectLst/>
              </a:rPr>
              <a:t>Контактные данные:</a:t>
            </a:r>
            <a:endParaRPr lang="ru-RU" sz="3000" b="1" dirty="0">
              <a:effectLst/>
            </a:endParaRPr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0" y="2573772"/>
            <a:ext cx="9144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Рисунок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61294"/>
            <a:ext cx="1800200" cy="8605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67147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79712" y="491591"/>
            <a:ext cx="7164288" cy="641673"/>
          </a:xfrm>
        </p:spPr>
        <p:txBody>
          <a:bodyPr/>
          <a:lstStyle/>
          <a:p>
            <a:pPr algn="l"/>
            <a:r>
              <a:rPr lang="ru-RU" sz="4000" dirty="0">
                <a:solidFill>
                  <a:srgbClr val="0F2E51"/>
                </a:solidFill>
                <a:effectLst/>
                <a:latin typeface="+mj-lt"/>
              </a:rPr>
              <a:t>Проблема</a:t>
            </a:r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AE9A296-EE56-46EC-AB4D-95D705198E57}" type="slidenum">
              <a:rPr lang="ru-RU" smtClean="0"/>
              <a:pPr>
                <a:defRPr/>
              </a:pPr>
              <a:t>2</a:t>
            </a:fld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1721172" y="1275606"/>
            <a:ext cx="6045245" cy="31393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eaLnBrk="1" hangingPunct="1">
              <a:defRPr/>
            </a:pPr>
            <a:r>
              <a:rPr lang="ru-RU" dirty="0" smtClean="0">
                <a:solidFill>
                  <a:schemeClr val="accent4">
                    <a:lumMod val="75000"/>
                  </a:schemeClr>
                </a:solidFill>
              </a:rPr>
              <a:t>Обозначьте </a:t>
            </a:r>
            <a:r>
              <a:rPr lang="ru-RU" b="1" u="sng" dirty="0">
                <a:solidFill>
                  <a:srgbClr val="C00000"/>
                </a:solidFill>
              </a:rPr>
              <a:t>проблему</a:t>
            </a:r>
            <a:r>
              <a:rPr lang="ru-RU" dirty="0">
                <a:solidFill>
                  <a:schemeClr val="accent4">
                    <a:lumMod val="75000"/>
                  </a:schemeClr>
                </a:solidFill>
              </a:rPr>
              <a:t>, </a:t>
            </a:r>
          </a:p>
          <a:p>
            <a:pPr algn="ctr" eaLnBrk="1" hangingPunct="1">
              <a:defRPr/>
            </a:pPr>
            <a:r>
              <a:rPr lang="ru-RU" dirty="0">
                <a:solidFill>
                  <a:schemeClr val="accent4">
                    <a:lumMod val="75000"/>
                  </a:schemeClr>
                </a:solidFill>
              </a:rPr>
              <a:t>на решение которой направлен проект.</a:t>
            </a:r>
          </a:p>
          <a:p>
            <a:pPr algn="ctr" eaLnBrk="1" hangingPunct="1">
              <a:defRPr/>
            </a:pPr>
            <a:r>
              <a:rPr lang="ru-RU" dirty="0">
                <a:solidFill>
                  <a:schemeClr val="accent4">
                    <a:lumMod val="75000"/>
                  </a:schemeClr>
                </a:solidFill>
              </a:rPr>
              <a:t> Продемонстрируйте </a:t>
            </a:r>
          </a:p>
          <a:p>
            <a:pPr algn="ctr" eaLnBrk="1" hangingPunct="1">
              <a:defRPr/>
            </a:pPr>
            <a:r>
              <a:rPr lang="ru-RU" dirty="0">
                <a:solidFill>
                  <a:schemeClr val="accent4">
                    <a:lumMod val="75000"/>
                  </a:schemeClr>
                </a:solidFill>
              </a:rPr>
              <a:t>(графически, рисунком, видео, таблицей и т.д.,)</a:t>
            </a:r>
          </a:p>
          <a:p>
            <a:pPr algn="ctr" eaLnBrk="1" hangingPunct="1">
              <a:defRPr/>
            </a:pPr>
            <a:r>
              <a:rPr lang="ru-RU" dirty="0">
                <a:solidFill>
                  <a:schemeClr val="accent4">
                    <a:lumMod val="75000"/>
                  </a:schemeClr>
                </a:solidFill>
              </a:rPr>
              <a:t> либо</a:t>
            </a:r>
          </a:p>
          <a:p>
            <a:pPr algn="ctr" eaLnBrk="1" hangingPunct="1">
              <a:defRPr/>
            </a:pPr>
            <a:r>
              <a:rPr lang="ru-RU" dirty="0">
                <a:solidFill>
                  <a:schemeClr val="accent4">
                    <a:lumMod val="75000"/>
                  </a:schemeClr>
                </a:solidFill>
              </a:rPr>
              <a:t> </a:t>
            </a:r>
            <a:r>
              <a:rPr lang="ru-RU" dirty="0" err="1">
                <a:solidFill>
                  <a:schemeClr val="accent4">
                    <a:lumMod val="75000"/>
                  </a:schemeClr>
                </a:solidFill>
              </a:rPr>
              <a:t>тезисно</a:t>
            </a:r>
            <a:r>
              <a:rPr lang="ru-RU" dirty="0">
                <a:solidFill>
                  <a:schemeClr val="accent4">
                    <a:lumMod val="75000"/>
                  </a:schemeClr>
                </a:solidFill>
              </a:rPr>
              <a:t> опишите существующую ситуацию </a:t>
            </a:r>
          </a:p>
          <a:p>
            <a:pPr algn="ctr" eaLnBrk="1" hangingPunct="1">
              <a:defRPr/>
            </a:pPr>
            <a:r>
              <a:rPr lang="ru-RU" dirty="0">
                <a:solidFill>
                  <a:schemeClr val="accent4">
                    <a:lumMod val="75000"/>
                  </a:schemeClr>
                </a:solidFill>
              </a:rPr>
              <a:t>и параметры в соответствующей области</a:t>
            </a:r>
          </a:p>
          <a:p>
            <a:pPr algn="ctr" eaLnBrk="1" hangingPunct="1">
              <a:defRPr/>
            </a:pPr>
            <a:r>
              <a:rPr lang="ru-RU" dirty="0">
                <a:solidFill>
                  <a:schemeClr val="accent4">
                    <a:lumMod val="75000"/>
                  </a:schemeClr>
                </a:solidFill>
              </a:rPr>
              <a:t> </a:t>
            </a:r>
            <a:r>
              <a:rPr lang="ru-RU" b="1" u="sng" dirty="0">
                <a:solidFill>
                  <a:srgbClr val="C00000"/>
                </a:solidFill>
              </a:rPr>
              <a:t>до начала </a:t>
            </a:r>
            <a:r>
              <a:rPr lang="ru-RU" dirty="0">
                <a:solidFill>
                  <a:schemeClr val="accent4">
                    <a:lumMod val="75000"/>
                  </a:schemeClr>
                </a:solidFill>
              </a:rPr>
              <a:t>реализации проекта</a:t>
            </a:r>
            <a:r>
              <a:rPr lang="ru-RU" dirty="0" smtClean="0">
                <a:solidFill>
                  <a:schemeClr val="accent4">
                    <a:lumMod val="75000"/>
                  </a:schemeClr>
                </a:solidFill>
              </a:rPr>
              <a:t>.</a:t>
            </a:r>
          </a:p>
          <a:p>
            <a:pPr algn="ctr" eaLnBrk="1" hangingPunct="1">
              <a:defRPr/>
            </a:pPr>
            <a:endParaRPr lang="ru-RU" dirty="0">
              <a:solidFill>
                <a:schemeClr val="accent4">
                  <a:lumMod val="75000"/>
                </a:schemeClr>
              </a:solidFill>
            </a:endParaRPr>
          </a:p>
          <a:p>
            <a:pPr algn="ctr" eaLnBrk="1" hangingPunct="1">
              <a:defRPr/>
            </a:pPr>
            <a:endParaRPr lang="ru-RU" dirty="0">
              <a:solidFill>
                <a:schemeClr val="accent4">
                  <a:lumMod val="75000"/>
                </a:schemeClr>
              </a:solidFill>
            </a:endParaRPr>
          </a:p>
          <a:p>
            <a:endParaRPr lang="ru-RU" dirty="0"/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61294"/>
            <a:ext cx="1800200" cy="860594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531326" y="3767188"/>
            <a:ext cx="842493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i="1" dirty="0"/>
              <a:t>Почему именно сейчас ваше решение будет актуально, на фоне остальных? Что обострило актуальность вашего проекта? В чём заключается проблема, которую вы собираетесь решить с помощью своего проекта? </a:t>
            </a:r>
          </a:p>
        </p:txBody>
      </p:sp>
    </p:spTree>
    <p:extLst>
      <p:ext uri="{BB962C8B-B14F-4D97-AF65-F5344CB8AC3E}">
        <p14:creationId xmlns:p14="http://schemas.microsoft.com/office/powerpoint/2010/main" val="19960900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AE9A296-EE56-46EC-AB4D-95D705198E57}" type="slidenum">
              <a:rPr lang="ru-RU" smtClean="0"/>
              <a:pPr>
                <a:defRPr/>
              </a:pPr>
              <a:t>3</a:t>
            </a:fld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1259632" y="1539395"/>
            <a:ext cx="684076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eaLnBrk="1" hangingPunct="1">
              <a:defRPr/>
            </a:pPr>
            <a:r>
              <a:rPr lang="ru-RU" sz="2400" dirty="0">
                <a:solidFill>
                  <a:schemeClr val="accent4">
                    <a:lumMod val="75000"/>
                  </a:schemeClr>
                </a:solidFill>
              </a:rPr>
              <a:t>Кто является потребителем вашего продукта? </a:t>
            </a:r>
            <a:endParaRPr lang="ru-RU" sz="2400" dirty="0" smtClean="0">
              <a:solidFill>
                <a:schemeClr val="accent4">
                  <a:lumMod val="75000"/>
                </a:schemeClr>
              </a:solidFill>
            </a:endParaRPr>
          </a:p>
          <a:p>
            <a:pPr algn="ctr" eaLnBrk="1" hangingPunct="1">
              <a:defRPr/>
            </a:pPr>
            <a:r>
              <a:rPr lang="ru-RU" sz="2400" dirty="0" smtClean="0">
                <a:solidFill>
                  <a:schemeClr val="accent4">
                    <a:lumMod val="75000"/>
                  </a:schemeClr>
                </a:solidFill>
              </a:rPr>
              <a:t>Для </a:t>
            </a:r>
            <a:r>
              <a:rPr lang="ru-RU" sz="2400" dirty="0">
                <a:solidFill>
                  <a:schemeClr val="accent4">
                    <a:lumMod val="75000"/>
                  </a:schemeClr>
                </a:solidFill>
              </a:rPr>
              <a:t>кого проект </a:t>
            </a:r>
            <a:r>
              <a:rPr lang="ru-RU" sz="2400" dirty="0" smtClean="0">
                <a:solidFill>
                  <a:schemeClr val="accent4">
                    <a:lumMod val="75000"/>
                  </a:schemeClr>
                </a:solidFill>
              </a:rPr>
              <a:t>рассчитан? </a:t>
            </a:r>
          </a:p>
          <a:p>
            <a:pPr algn="ctr" eaLnBrk="1" hangingPunct="1">
              <a:defRPr/>
            </a:pPr>
            <a:r>
              <a:rPr lang="ru-RU" sz="2400" dirty="0" smtClean="0">
                <a:solidFill>
                  <a:schemeClr val="accent4">
                    <a:lumMod val="75000"/>
                  </a:schemeClr>
                </a:solidFill>
              </a:rPr>
              <a:t>Кто </a:t>
            </a:r>
            <a:r>
              <a:rPr lang="ru-RU" sz="2400" dirty="0">
                <a:solidFill>
                  <a:schemeClr val="accent4">
                    <a:lumMod val="75000"/>
                  </a:schemeClr>
                </a:solidFill>
              </a:rPr>
              <a:t>будет являться вашим потенциальным покупателем? </a:t>
            </a: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61294"/>
            <a:ext cx="1800200" cy="860594"/>
          </a:xfrm>
          <a:prstGeom prst="rect">
            <a:avLst/>
          </a:prstGeom>
        </p:spPr>
      </p:pic>
      <p:sp>
        <p:nvSpPr>
          <p:cNvPr id="8" name="Заголовок 1"/>
          <p:cNvSpPr txBox="1">
            <a:spLocks/>
          </p:cNvSpPr>
          <p:nvPr/>
        </p:nvSpPr>
        <p:spPr>
          <a:xfrm>
            <a:off x="1979712" y="491591"/>
            <a:ext cx="7164288" cy="639999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ts val="5800"/>
              </a:lnSpc>
              <a:spcBef>
                <a:spcPct val="0"/>
              </a:spcBef>
              <a:buNone/>
              <a:defRPr sz="5400" kern="120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pPr algn="l" fontAlgn="auto">
              <a:spcAft>
                <a:spcPts val="0"/>
              </a:spcAft>
            </a:pPr>
            <a:r>
              <a:rPr lang="ru-RU" sz="4000" dirty="0">
                <a:solidFill>
                  <a:srgbClr val="0F2E51"/>
                </a:solidFill>
                <a:effectLst/>
                <a:latin typeface="+mj-lt"/>
              </a:rPr>
              <a:t>Целевая аудитория </a:t>
            </a:r>
          </a:p>
        </p:txBody>
      </p:sp>
    </p:spTree>
    <p:extLst>
      <p:ext uri="{BB962C8B-B14F-4D97-AF65-F5344CB8AC3E}">
        <p14:creationId xmlns:p14="http://schemas.microsoft.com/office/powerpoint/2010/main" val="27750611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AE9A296-EE56-46EC-AB4D-95D705198E57}" type="slidenum">
              <a:rPr lang="ru-RU" smtClean="0"/>
              <a:pPr>
                <a:defRPr/>
              </a:pPr>
              <a:t>4</a:t>
            </a:fld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1259632" y="1275606"/>
            <a:ext cx="6480720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eaLnBrk="1" hangingPunct="1">
              <a:defRPr/>
            </a:pPr>
            <a:r>
              <a:rPr lang="ru-RU" dirty="0">
                <a:solidFill>
                  <a:schemeClr val="accent4">
                    <a:lumMod val="75000"/>
                  </a:schemeClr>
                </a:solidFill>
              </a:rPr>
              <a:t> 1. Новые характеристики.</a:t>
            </a:r>
          </a:p>
          <a:p>
            <a:pPr algn="ctr" eaLnBrk="1" hangingPunct="1">
              <a:defRPr/>
            </a:pPr>
            <a:r>
              <a:rPr lang="ru-RU" dirty="0">
                <a:solidFill>
                  <a:schemeClr val="accent4">
                    <a:lumMod val="75000"/>
                  </a:schemeClr>
                </a:solidFill>
              </a:rPr>
              <a:t>2. Что дают новые характеристики.</a:t>
            </a:r>
          </a:p>
          <a:p>
            <a:pPr algn="ctr" eaLnBrk="1" hangingPunct="1">
              <a:defRPr/>
            </a:pPr>
            <a:r>
              <a:rPr lang="ru-RU" dirty="0">
                <a:solidFill>
                  <a:schemeClr val="accent4">
                    <a:lumMod val="75000"/>
                  </a:schemeClr>
                </a:solidFill>
              </a:rPr>
              <a:t>Продемонстрируйте </a:t>
            </a:r>
          </a:p>
          <a:p>
            <a:pPr algn="ctr" eaLnBrk="1" hangingPunct="1">
              <a:defRPr/>
            </a:pPr>
            <a:r>
              <a:rPr lang="ru-RU" dirty="0">
                <a:solidFill>
                  <a:schemeClr val="accent4">
                    <a:lumMod val="75000"/>
                  </a:schemeClr>
                </a:solidFill>
              </a:rPr>
              <a:t>(графически, рисунком, видео, таблицей и т.д.,)</a:t>
            </a:r>
          </a:p>
          <a:p>
            <a:pPr algn="ctr" eaLnBrk="1" hangingPunct="1">
              <a:defRPr/>
            </a:pPr>
            <a:r>
              <a:rPr lang="ru-RU" dirty="0">
                <a:solidFill>
                  <a:schemeClr val="accent4">
                    <a:lumMod val="75000"/>
                  </a:schemeClr>
                </a:solidFill>
              </a:rPr>
              <a:t> либо</a:t>
            </a:r>
          </a:p>
          <a:p>
            <a:pPr algn="ctr" eaLnBrk="1" hangingPunct="1">
              <a:defRPr/>
            </a:pPr>
            <a:r>
              <a:rPr lang="ru-RU" dirty="0">
                <a:solidFill>
                  <a:schemeClr val="accent4">
                    <a:lumMod val="75000"/>
                  </a:schemeClr>
                </a:solidFill>
              </a:rPr>
              <a:t> </a:t>
            </a:r>
            <a:r>
              <a:rPr lang="ru-RU" dirty="0" err="1">
                <a:solidFill>
                  <a:schemeClr val="accent4">
                    <a:lumMod val="75000"/>
                  </a:schemeClr>
                </a:solidFill>
              </a:rPr>
              <a:t>тезисно</a:t>
            </a:r>
            <a:r>
              <a:rPr lang="ru-RU" dirty="0">
                <a:solidFill>
                  <a:schemeClr val="accent4">
                    <a:lumMod val="75000"/>
                  </a:schemeClr>
                </a:solidFill>
              </a:rPr>
              <a:t> опишите изменённую ситуацию </a:t>
            </a:r>
          </a:p>
          <a:p>
            <a:pPr algn="ctr" eaLnBrk="1" hangingPunct="1">
              <a:defRPr/>
            </a:pPr>
            <a:r>
              <a:rPr lang="ru-RU" dirty="0">
                <a:solidFill>
                  <a:schemeClr val="accent4">
                    <a:lumMod val="75000"/>
                  </a:schemeClr>
                </a:solidFill>
              </a:rPr>
              <a:t>и параметры в соответствующей области.</a:t>
            </a:r>
          </a:p>
          <a:p>
            <a:pPr algn="ctr">
              <a:defRPr/>
            </a:pPr>
            <a:r>
              <a:rPr lang="ru-RU" dirty="0">
                <a:solidFill>
                  <a:schemeClr val="accent4">
                    <a:lumMod val="75000"/>
                  </a:schemeClr>
                </a:solidFill>
              </a:rPr>
              <a:t> 3 . Конкурентные преимущества в сравнении с другими аналогами (другими конкурентами).</a:t>
            </a: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61294"/>
            <a:ext cx="1800200" cy="860594"/>
          </a:xfrm>
          <a:prstGeom prst="rect">
            <a:avLst/>
          </a:prstGeom>
        </p:spPr>
      </p:pic>
      <p:sp>
        <p:nvSpPr>
          <p:cNvPr id="8" name="Заголовок 1"/>
          <p:cNvSpPr txBox="1">
            <a:spLocks/>
          </p:cNvSpPr>
          <p:nvPr/>
        </p:nvSpPr>
        <p:spPr>
          <a:xfrm>
            <a:off x="1979712" y="491591"/>
            <a:ext cx="7164288" cy="639999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ts val="5800"/>
              </a:lnSpc>
              <a:spcBef>
                <a:spcPct val="0"/>
              </a:spcBef>
              <a:buNone/>
              <a:defRPr sz="5400" kern="120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pPr algn="l" fontAlgn="auto">
              <a:spcAft>
                <a:spcPts val="0"/>
              </a:spcAft>
            </a:pPr>
            <a:r>
              <a:rPr lang="ru-RU" sz="4000" dirty="0">
                <a:solidFill>
                  <a:srgbClr val="0F2E51"/>
                </a:solidFill>
                <a:effectLst/>
                <a:latin typeface="+mj-lt"/>
              </a:rPr>
              <a:t>Решение</a:t>
            </a:r>
          </a:p>
        </p:txBody>
      </p:sp>
    </p:spTree>
    <p:extLst>
      <p:ext uri="{BB962C8B-B14F-4D97-AF65-F5344CB8AC3E}">
        <p14:creationId xmlns:p14="http://schemas.microsoft.com/office/powerpoint/2010/main" val="2791980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AE9A296-EE56-46EC-AB4D-95D705198E57}" type="slidenum">
              <a:rPr lang="ru-RU" smtClean="0"/>
              <a:pPr>
                <a:defRPr/>
              </a:pPr>
              <a:t>5</a:t>
            </a:fld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1475656" y="1491630"/>
            <a:ext cx="6120459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eaLnBrk="1" hangingPunct="1">
              <a:defRPr/>
            </a:pPr>
            <a:r>
              <a:rPr lang="ru-RU" dirty="0" smtClean="0">
                <a:solidFill>
                  <a:schemeClr val="accent4">
                    <a:lumMod val="75000"/>
                  </a:schemeClr>
                </a:solidFill>
              </a:rPr>
              <a:t>Краткое </a:t>
            </a:r>
            <a:r>
              <a:rPr lang="ru-RU" dirty="0">
                <a:solidFill>
                  <a:schemeClr val="accent4">
                    <a:lumMod val="75000"/>
                  </a:schemeClr>
                </a:solidFill>
              </a:rPr>
              <a:t>описание технологии (продукта).</a:t>
            </a:r>
          </a:p>
          <a:p>
            <a:pPr algn="ctr" eaLnBrk="1" hangingPunct="1">
              <a:defRPr/>
            </a:pPr>
            <a:r>
              <a:rPr lang="ru-RU" dirty="0">
                <a:solidFill>
                  <a:schemeClr val="accent4">
                    <a:lumMod val="75000"/>
                  </a:schemeClr>
                </a:solidFill>
              </a:rPr>
              <a:t>Продемонстрируйте </a:t>
            </a:r>
          </a:p>
          <a:p>
            <a:pPr algn="ctr" eaLnBrk="1" hangingPunct="1">
              <a:defRPr/>
            </a:pPr>
            <a:r>
              <a:rPr lang="ru-RU" dirty="0">
                <a:solidFill>
                  <a:schemeClr val="accent4">
                    <a:lumMod val="75000"/>
                  </a:schemeClr>
                </a:solidFill>
              </a:rPr>
              <a:t>(графически, рисунком, видео, таблицей и т.д.,)</a:t>
            </a:r>
          </a:p>
          <a:p>
            <a:pPr algn="ctr" eaLnBrk="1" hangingPunct="1">
              <a:defRPr/>
            </a:pPr>
            <a:r>
              <a:rPr lang="ru-RU" dirty="0">
                <a:solidFill>
                  <a:schemeClr val="accent4">
                    <a:lumMod val="75000"/>
                  </a:schemeClr>
                </a:solidFill>
              </a:rPr>
              <a:t> </a:t>
            </a: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61294"/>
            <a:ext cx="1800200" cy="860594"/>
          </a:xfrm>
          <a:prstGeom prst="rect">
            <a:avLst/>
          </a:prstGeom>
        </p:spPr>
      </p:pic>
      <p:sp>
        <p:nvSpPr>
          <p:cNvPr id="8" name="Заголовок 1"/>
          <p:cNvSpPr txBox="1">
            <a:spLocks/>
          </p:cNvSpPr>
          <p:nvPr/>
        </p:nvSpPr>
        <p:spPr>
          <a:xfrm>
            <a:off x="1979712" y="491591"/>
            <a:ext cx="7164288" cy="639999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ts val="5800"/>
              </a:lnSpc>
              <a:spcBef>
                <a:spcPct val="0"/>
              </a:spcBef>
              <a:buNone/>
              <a:defRPr sz="5400" kern="120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pPr algn="l" fontAlgn="auto">
              <a:spcAft>
                <a:spcPts val="0"/>
              </a:spcAft>
            </a:pPr>
            <a:r>
              <a:rPr lang="ru-RU" sz="4000" dirty="0">
                <a:solidFill>
                  <a:srgbClr val="0F2E51"/>
                </a:solidFill>
                <a:effectLst/>
                <a:latin typeface="+mj-lt"/>
              </a:rPr>
              <a:t>Технология</a:t>
            </a:r>
          </a:p>
        </p:txBody>
      </p:sp>
    </p:spTree>
    <p:extLst>
      <p:ext uri="{BB962C8B-B14F-4D97-AF65-F5344CB8AC3E}">
        <p14:creationId xmlns:p14="http://schemas.microsoft.com/office/powerpoint/2010/main" val="32607515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AE9A296-EE56-46EC-AB4D-95D705198E57}" type="slidenum">
              <a:rPr lang="ru-RU" smtClean="0"/>
              <a:pPr>
                <a:defRPr/>
              </a:pPr>
              <a:t>6</a:t>
            </a:fld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647700" y="987574"/>
            <a:ext cx="7848600" cy="2677656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2400" dirty="0">
                <a:solidFill>
                  <a:schemeClr val="accent4">
                    <a:lumMod val="75000"/>
                  </a:schemeClr>
                </a:solidFill>
              </a:rPr>
              <a:t> </a:t>
            </a:r>
            <a:r>
              <a:rPr lang="ru-RU" dirty="0">
                <a:solidFill>
                  <a:schemeClr val="accent4">
                    <a:lumMod val="75000"/>
                  </a:schemeClr>
                </a:solidFill>
              </a:rPr>
              <a:t>1. Объем и динамика </a:t>
            </a:r>
            <a:r>
              <a:rPr lang="ru-RU" dirty="0" smtClean="0">
                <a:solidFill>
                  <a:schemeClr val="accent4">
                    <a:lumMod val="75000"/>
                  </a:schemeClr>
                </a:solidFill>
              </a:rPr>
              <a:t>рынка. </a:t>
            </a:r>
          </a:p>
          <a:p>
            <a:pPr algn="ctr">
              <a:defRPr/>
            </a:pPr>
            <a:r>
              <a:rPr lang="ru-RU" dirty="0" smtClean="0">
                <a:solidFill>
                  <a:schemeClr val="accent4">
                    <a:lumMod val="75000"/>
                  </a:schemeClr>
                </a:solidFill>
              </a:rPr>
              <a:t>2</a:t>
            </a:r>
            <a:r>
              <a:rPr lang="ru-RU" dirty="0">
                <a:solidFill>
                  <a:schemeClr val="accent4">
                    <a:lumMod val="75000"/>
                  </a:schemeClr>
                </a:solidFill>
              </a:rPr>
              <a:t>. Темпы роста рынка.</a:t>
            </a:r>
          </a:p>
          <a:p>
            <a:pPr algn="ctr">
              <a:defRPr/>
            </a:pPr>
            <a:r>
              <a:rPr lang="ru-RU" dirty="0">
                <a:solidFill>
                  <a:schemeClr val="accent4">
                    <a:lumMod val="75000"/>
                  </a:schemeClr>
                </a:solidFill>
              </a:rPr>
              <a:t>Продемонстрируйте </a:t>
            </a:r>
          </a:p>
          <a:p>
            <a:pPr algn="ctr">
              <a:defRPr/>
            </a:pPr>
            <a:r>
              <a:rPr lang="ru-RU" dirty="0">
                <a:solidFill>
                  <a:schemeClr val="accent4">
                    <a:lumMod val="75000"/>
                  </a:schemeClr>
                </a:solidFill>
              </a:rPr>
              <a:t>(графически, рисунком, видео, таблицей и т.д.,)</a:t>
            </a:r>
          </a:p>
          <a:p>
            <a:pPr algn="ctr">
              <a:defRPr/>
            </a:pPr>
            <a:r>
              <a:rPr lang="ru-RU" dirty="0">
                <a:solidFill>
                  <a:schemeClr val="accent4">
                    <a:lumMod val="75000"/>
                  </a:schemeClr>
                </a:solidFill>
              </a:rPr>
              <a:t> либо</a:t>
            </a:r>
          </a:p>
          <a:p>
            <a:pPr algn="ctr">
              <a:defRPr/>
            </a:pPr>
            <a:r>
              <a:rPr lang="ru-RU" dirty="0">
                <a:solidFill>
                  <a:schemeClr val="accent4">
                    <a:lumMod val="75000"/>
                  </a:schemeClr>
                </a:solidFill>
              </a:rPr>
              <a:t> тезисно опишите изменённую ситуацию </a:t>
            </a:r>
          </a:p>
          <a:p>
            <a:pPr algn="ctr">
              <a:defRPr/>
            </a:pPr>
            <a:r>
              <a:rPr lang="ru-RU" dirty="0">
                <a:solidFill>
                  <a:schemeClr val="accent4">
                    <a:lumMod val="75000"/>
                  </a:schemeClr>
                </a:solidFill>
              </a:rPr>
              <a:t>и параметры в соответствующей области.</a:t>
            </a:r>
          </a:p>
          <a:p>
            <a:pPr algn="ctr">
              <a:defRPr/>
            </a:pPr>
            <a:r>
              <a:rPr lang="ru-RU" dirty="0">
                <a:solidFill>
                  <a:schemeClr val="accent4">
                    <a:lumMod val="75000"/>
                  </a:schemeClr>
                </a:solidFill>
              </a:rPr>
              <a:t> 3 . Дальнейшее развитие технологии.</a:t>
            </a:r>
          </a:p>
          <a:p>
            <a:pPr algn="ctr">
              <a:defRPr/>
            </a:pPr>
            <a:endParaRPr lang="ru-RU" dirty="0">
              <a:solidFill>
                <a:schemeClr val="accent4">
                  <a:lumMod val="75000"/>
                </a:schemeClr>
              </a:solidFill>
            </a:endParaRP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61294"/>
            <a:ext cx="1800200" cy="860594"/>
          </a:xfrm>
          <a:prstGeom prst="rect">
            <a:avLst/>
          </a:prstGeom>
        </p:spPr>
      </p:pic>
      <p:sp>
        <p:nvSpPr>
          <p:cNvPr id="8" name="Заголовок 1"/>
          <p:cNvSpPr txBox="1">
            <a:spLocks/>
          </p:cNvSpPr>
          <p:nvPr/>
        </p:nvSpPr>
        <p:spPr>
          <a:xfrm>
            <a:off x="1979712" y="491591"/>
            <a:ext cx="7164288" cy="639999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ts val="5800"/>
              </a:lnSpc>
              <a:spcBef>
                <a:spcPct val="0"/>
              </a:spcBef>
              <a:buNone/>
              <a:defRPr sz="5400" kern="120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pPr algn="l" fontAlgn="auto">
              <a:spcAft>
                <a:spcPts val="0"/>
              </a:spcAft>
            </a:pPr>
            <a:r>
              <a:rPr lang="ru-RU" sz="4000" dirty="0">
                <a:solidFill>
                  <a:srgbClr val="0F2E51"/>
                </a:solidFill>
                <a:effectLst/>
                <a:latin typeface="+mj-lt"/>
              </a:rPr>
              <a:t>Рынок</a:t>
            </a:r>
          </a:p>
        </p:txBody>
      </p:sp>
    </p:spTree>
    <p:extLst>
      <p:ext uri="{BB962C8B-B14F-4D97-AF65-F5344CB8AC3E}">
        <p14:creationId xmlns:p14="http://schemas.microsoft.com/office/powerpoint/2010/main" val="20716084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AE9A296-EE56-46EC-AB4D-95D705198E57}" type="slidenum">
              <a:rPr lang="ru-RU" smtClean="0"/>
              <a:pPr>
                <a:defRPr/>
              </a:pPr>
              <a:t>7</a:t>
            </a:fld>
            <a:endParaRPr lang="ru-RU" dirty="0"/>
          </a:p>
        </p:txBody>
      </p:sp>
      <p:pic>
        <p:nvPicPr>
          <p:cNvPr id="20" name="Рисунок 1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61294"/>
            <a:ext cx="1800200" cy="860594"/>
          </a:xfrm>
          <a:prstGeom prst="rect">
            <a:avLst/>
          </a:prstGeom>
        </p:spPr>
      </p:pic>
      <p:pic>
        <p:nvPicPr>
          <p:cNvPr id="2050" name="Picture 2" descr="https://analytics.infozone.pro/wp-content/uploads/2014/12/business_model_canvas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3688" y="951409"/>
            <a:ext cx="7381730" cy="41920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1" name="Заголовок 1"/>
          <p:cNvSpPr txBox="1">
            <a:spLocks/>
          </p:cNvSpPr>
          <p:nvPr/>
        </p:nvSpPr>
        <p:spPr>
          <a:xfrm>
            <a:off x="1907704" y="563599"/>
            <a:ext cx="7236296" cy="567991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ts val="5800"/>
              </a:lnSpc>
              <a:spcBef>
                <a:spcPct val="0"/>
              </a:spcBef>
              <a:buNone/>
              <a:defRPr sz="5400" kern="120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pPr algn="l" fontAlgn="auto">
              <a:spcAft>
                <a:spcPts val="0"/>
              </a:spcAft>
            </a:pPr>
            <a:r>
              <a:rPr lang="ru-RU" sz="4000" dirty="0">
                <a:solidFill>
                  <a:srgbClr val="0F2E51"/>
                </a:solidFill>
                <a:effectLst/>
                <a:latin typeface="+mj-lt"/>
              </a:rPr>
              <a:t>Бизнес-модель</a:t>
            </a:r>
          </a:p>
        </p:txBody>
      </p:sp>
      <p:sp>
        <p:nvSpPr>
          <p:cNvPr id="22" name="Заголовок 1"/>
          <p:cNvSpPr txBox="1">
            <a:spLocks/>
          </p:cNvSpPr>
          <p:nvPr/>
        </p:nvSpPr>
        <p:spPr>
          <a:xfrm rot="16200000">
            <a:off x="-2133652" y="1105464"/>
            <a:ext cx="7236296" cy="567991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ts val="5800"/>
              </a:lnSpc>
              <a:spcBef>
                <a:spcPct val="0"/>
              </a:spcBef>
              <a:buNone/>
              <a:defRPr sz="5400" kern="120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pPr algn="l" fontAlgn="auto">
              <a:spcAft>
                <a:spcPts val="0"/>
              </a:spcAft>
            </a:pPr>
            <a:r>
              <a:rPr lang="en-US" sz="4000" dirty="0">
                <a:solidFill>
                  <a:srgbClr val="0F2E51"/>
                </a:solidFill>
                <a:effectLst/>
                <a:latin typeface="+mj-lt"/>
              </a:rPr>
              <a:t>Lean Canvas</a:t>
            </a:r>
            <a:endParaRPr lang="ru-RU" sz="4000" dirty="0">
              <a:solidFill>
                <a:srgbClr val="0F2E51"/>
              </a:solidFill>
              <a:effectLst/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5838605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AE9A296-EE56-46EC-AB4D-95D705198E57}" type="slidenum">
              <a:rPr lang="ru-RU" smtClean="0"/>
              <a:pPr>
                <a:defRPr/>
              </a:pPr>
              <a:t>8</a:t>
            </a:fld>
            <a:endParaRPr lang="ru-RU" dirty="0"/>
          </a:p>
        </p:txBody>
      </p:sp>
      <p:pic>
        <p:nvPicPr>
          <p:cNvPr id="1026" name="Picture 2" descr="https://te-st.ru/wp-content/uploads/2019/10/lean.pn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" t="3303" r="-165" b="964"/>
          <a:stretch/>
        </p:blipFill>
        <p:spPr bwMode="auto">
          <a:xfrm>
            <a:off x="1847136" y="61294"/>
            <a:ext cx="7308304" cy="50716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Заголовок 1"/>
          <p:cNvSpPr txBox="1">
            <a:spLocks/>
          </p:cNvSpPr>
          <p:nvPr/>
        </p:nvSpPr>
        <p:spPr>
          <a:xfrm rot="16200000">
            <a:off x="-1894498" y="1153571"/>
            <a:ext cx="7236296" cy="639998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ts val="5800"/>
              </a:lnSpc>
              <a:spcBef>
                <a:spcPct val="0"/>
              </a:spcBef>
              <a:buNone/>
              <a:defRPr sz="5400" kern="120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pPr algn="l" fontAlgn="auto">
              <a:spcAft>
                <a:spcPts val="0"/>
              </a:spcAft>
            </a:pPr>
            <a:r>
              <a:rPr lang="ru-RU" sz="2800" dirty="0" smtClean="0">
                <a:solidFill>
                  <a:srgbClr val="0F2E51"/>
                </a:solidFill>
                <a:effectLst/>
                <a:latin typeface="+mj-lt"/>
              </a:rPr>
              <a:t>Социальный проект</a:t>
            </a:r>
            <a:endParaRPr lang="ru-RU" sz="2800" dirty="0">
              <a:solidFill>
                <a:srgbClr val="0F2E51"/>
              </a:solidFill>
              <a:effectLst/>
              <a:latin typeface="+mj-lt"/>
            </a:endParaRP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61294"/>
            <a:ext cx="1800200" cy="8605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937520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AE9A296-EE56-46EC-AB4D-95D705198E57}" type="slidenum">
              <a:rPr lang="ru-RU" smtClean="0"/>
              <a:pPr>
                <a:defRPr/>
              </a:pPr>
              <a:t>9</a:t>
            </a:fld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403648" y="1707654"/>
            <a:ext cx="5976664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eaLnBrk="1" hangingPunct="1">
              <a:defRPr/>
            </a:pPr>
            <a:r>
              <a:rPr lang="ru-RU" dirty="0" smtClean="0">
                <a:solidFill>
                  <a:schemeClr val="accent4">
                    <a:lumMod val="75000"/>
                  </a:schemeClr>
                </a:solidFill>
              </a:rPr>
              <a:t>1. </a:t>
            </a:r>
            <a:r>
              <a:rPr lang="ru-RU" dirty="0">
                <a:solidFill>
                  <a:schemeClr val="accent4">
                    <a:lumMod val="75000"/>
                  </a:schemeClr>
                </a:solidFill>
              </a:rPr>
              <a:t>Укажите, из каких </a:t>
            </a:r>
            <a:r>
              <a:rPr lang="ru-RU" b="1" dirty="0">
                <a:solidFill>
                  <a:srgbClr val="C00000"/>
                </a:solidFill>
              </a:rPr>
              <a:t>источников</a:t>
            </a:r>
            <a:r>
              <a:rPr lang="ru-RU" dirty="0">
                <a:solidFill>
                  <a:schemeClr val="accent4">
                    <a:lumMod val="75000"/>
                  </a:schemeClr>
                </a:solidFill>
              </a:rPr>
              <a:t> Вы планируете финансировать Ваш проект </a:t>
            </a:r>
          </a:p>
          <a:p>
            <a:pPr algn="ctr" eaLnBrk="1" hangingPunct="1">
              <a:defRPr/>
            </a:pPr>
            <a:r>
              <a:rPr lang="ru-RU" dirty="0">
                <a:solidFill>
                  <a:schemeClr val="accent4">
                    <a:lumMod val="75000"/>
                  </a:schemeClr>
                </a:solidFill>
              </a:rPr>
              <a:t>и какой необходим </a:t>
            </a:r>
            <a:r>
              <a:rPr lang="ru-RU" b="1" dirty="0">
                <a:solidFill>
                  <a:srgbClr val="C00000"/>
                </a:solidFill>
              </a:rPr>
              <a:t>объем</a:t>
            </a:r>
            <a:r>
              <a:rPr lang="ru-RU" dirty="0">
                <a:solidFill>
                  <a:schemeClr val="accent4">
                    <a:lumMod val="75000"/>
                  </a:schemeClr>
                </a:solidFill>
              </a:rPr>
              <a:t> </a:t>
            </a:r>
            <a:r>
              <a:rPr lang="ru-RU" dirty="0" smtClean="0">
                <a:solidFill>
                  <a:schemeClr val="accent4">
                    <a:lumMod val="75000"/>
                  </a:schemeClr>
                </a:solidFill>
              </a:rPr>
              <a:t>затрат. </a:t>
            </a:r>
            <a:endParaRPr lang="ru-RU" dirty="0">
              <a:solidFill>
                <a:schemeClr val="accent4">
                  <a:lumMod val="75000"/>
                </a:schemeClr>
              </a:solidFill>
            </a:endParaRPr>
          </a:p>
          <a:p>
            <a:pPr algn="ctr">
              <a:defRPr/>
            </a:pPr>
            <a:r>
              <a:rPr lang="ru-RU" dirty="0" smtClean="0">
                <a:solidFill>
                  <a:schemeClr val="accent4">
                    <a:lumMod val="75000"/>
                  </a:schemeClr>
                </a:solidFill>
              </a:rPr>
              <a:t>2. Объём предполагаемых доходов</a:t>
            </a:r>
          </a:p>
          <a:p>
            <a:pPr algn="ctr">
              <a:defRPr/>
            </a:pPr>
            <a:r>
              <a:rPr lang="ru-RU" dirty="0">
                <a:solidFill>
                  <a:schemeClr val="accent4">
                    <a:lumMod val="75000"/>
                  </a:schemeClr>
                </a:solidFill>
              </a:rPr>
              <a:t>3</a:t>
            </a:r>
            <a:r>
              <a:rPr lang="ru-RU" dirty="0" smtClean="0">
                <a:solidFill>
                  <a:schemeClr val="accent4">
                    <a:lumMod val="75000"/>
                  </a:schemeClr>
                </a:solidFill>
              </a:rPr>
              <a:t>. Экономическая эффективность</a:t>
            </a:r>
            <a:endParaRPr lang="ru-RU" dirty="0">
              <a:solidFill>
                <a:schemeClr val="accent4">
                  <a:lumMod val="75000"/>
                </a:schemeClr>
              </a:solidFill>
            </a:endParaRPr>
          </a:p>
          <a:p>
            <a:pPr algn="ctr">
              <a:defRPr/>
            </a:pPr>
            <a:endParaRPr lang="ru-RU" dirty="0">
              <a:solidFill>
                <a:schemeClr val="accent4">
                  <a:lumMod val="75000"/>
                </a:schemeClr>
              </a:solidFill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61294"/>
            <a:ext cx="1800200" cy="860594"/>
          </a:xfrm>
          <a:prstGeom prst="rect">
            <a:avLst/>
          </a:prstGeom>
        </p:spPr>
      </p:pic>
      <p:sp>
        <p:nvSpPr>
          <p:cNvPr id="7" name="Заголовок 1"/>
          <p:cNvSpPr txBox="1">
            <a:spLocks/>
          </p:cNvSpPr>
          <p:nvPr/>
        </p:nvSpPr>
        <p:spPr>
          <a:xfrm>
            <a:off x="1979712" y="491591"/>
            <a:ext cx="7164288" cy="639999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ts val="5800"/>
              </a:lnSpc>
              <a:spcBef>
                <a:spcPct val="0"/>
              </a:spcBef>
              <a:buNone/>
              <a:defRPr sz="5400" kern="120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pPr algn="l" fontAlgn="auto">
              <a:spcAft>
                <a:spcPts val="0"/>
              </a:spcAft>
            </a:pPr>
            <a:r>
              <a:rPr lang="ru-RU" sz="3600" dirty="0" smtClean="0">
                <a:solidFill>
                  <a:srgbClr val="0F2E51"/>
                </a:solidFill>
                <a:effectLst/>
                <a:latin typeface="+mj-lt"/>
              </a:rPr>
              <a:t>Стратегия </a:t>
            </a:r>
            <a:r>
              <a:rPr lang="ru-RU" sz="3600" dirty="0">
                <a:solidFill>
                  <a:srgbClr val="0F2E51"/>
                </a:solidFill>
                <a:effectLst/>
                <a:latin typeface="+mj-lt"/>
              </a:rPr>
              <a:t>финансирования</a:t>
            </a:r>
          </a:p>
        </p:txBody>
      </p:sp>
    </p:spTree>
    <p:extLst>
      <p:ext uri="{BB962C8B-B14F-4D97-AF65-F5344CB8AC3E}">
        <p14:creationId xmlns:p14="http://schemas.microsoft.com/office/powerpoint/2010/main" val="38602282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сполнительная">
  <a:themeElements>
    <a:clrScheme name="Исполнительная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Исполнительная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Исполнитель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1180</TotalTime>
  <Words>391</Words>
  <Application>Microsoft Office PowerPoint</Application>
  <PresentationFormat>Экран (16:9)</PresentationFormat>
  <Paragraphs>123</Paragraphs>
  <Slides>14</Slides>
  <Notes>8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23" baseType="lpstr">
      <vt:lpstr>Arial</vt:lpstr>
      <vt:lpstr>Calibri</vt:lpstr>
      <vt:lpstr>Century Gothic</vt:lpstr>
      <vt:lpstr>Courier New</vt:lpstr>
      <vt:lpstr>Franklin Gothic Book</vt:lpstr>
      <vt:lpstr>Palatino Linotype</vt:lpstr>
      <vt:lpstr>Quattrocento Sans</vt:lpstr>
      <vt:lpstr>Times New Roman</vt:lpstr>
      <vt:lpstr>Исполнительная</vt:lpstr>
      <vt:lpstr>Название проекта</vt:lpstr>
      <vt:lpstr>Проблема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User</cp:lastModifiedBy>
  <cp:revision>94</cp:revision>
  <dcterms:created xsi:type="dcterms:W3CDTF">2018-12-29T17:36:41Z</dcterms:created>
  <dcterms:modified xsi:type="dcterms:W3CDTF">2026-04-03T07:40:40Z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TC100690401049</vt:lpwstr>
  </property>
</Properties>
</file>