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12"/>
  </p:notesMasterIdLst>
  <p:sldIdLst>
    <p:sldId id="261" r:id="rId2"/>
    <p:sldId id="270" r:id="rId3"/>
    <p:sldId id="258" r:id="rId4"/>
    <p:sldId id="265" r:id="rId5"/>
    <p:sldId id="260" r:id="rId6"/>
    <p:sldId id="264" r:id="rId7"/>
    <p:sldId id="273" r:id="rId8"/>
    <p:sldId id="275" r:id="rId9"/>
    <p:sldId id="276" r:id="rId10"/>
    <p:sldId id="278" r:id="rId11"/>
  </p:sldIdLst>
  <p:sldSz cx="9144000" cy="5143500" type="screen16x9"/>
  <p:notesSz cx="6858000" cy="9144000"/>
  <p:embeddedFontLst>
    <p:embeddedFont>
      <p:font typeface="Microsoft Sans Serif" panose="020B0604020202020204" pitchFamily="34" charset="0"/>
      <p:regular r:id="rId13"/>
    </p:embeddedFont>
    <p:embeddedFont>
      <p:font typeface="DM Serif Text" panose="020B0604020202020204" charset="0"/>
      <p:regular r:id="rId14"/>
      <p:italic r:id="rId15"/>
    </p:embeddedFont>
    <p:embeddedFont>
      <p:font typeface="Poppins" panose="020B0604020202020204" charset="0"/>
      <p:regular r:id="rId16"/>
      <p:bold r:id="rId17"/>
      <p:italic r:id="rId18"/>
      <p:boldItalic r:id="rId19"/>
    </p:embeddedFont>
    <p:embeddedFont>
      <p:font typeface="Poppins Light" panose="020B060402020202020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401"/>
    <a:srgbClr val="FFA4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BEDAC3-8FE2-4183-B079-09FC0F2907AC}">
  <a:tblStyle styleId="{21BEDAC3-8FE2-4183-B079-09FC0F2907A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72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cc9050bdf8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3" name="Google Shape;713;gcc9050bdf8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g10fed294ed5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4" name="Google Shape;744;g10fed294ed5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9094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f355fd47b7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" name="Google Shape;675;gf355fd47b7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gf36ab6d2df_0_113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3" name="Google Shape;753;gf36ab6d2df_0_113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g10fed294ed5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2" name="Google Shape;702;g10fed294ed5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g10fed294ed5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4" name="Google Shape;744;g10fed294ed5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gf36ab6d2df_0_113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3" name="Google Shape;753;gf36ab6d2df_0_113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03550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g10fed294ed5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4" name="Google Shape;744;g10fed294ed5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90538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gf36ab6d2df_0_113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3" name="Google Shape;753;gf36ab6d2df_0_113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4904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3"/>
          <p:cNvPicPr preferRelativeResize="0"/>
          <p:nvPr/>
        </p:nvPicPr>
        <p:blipFill rotWithShape="1">
          <a:blip r:embed="rId2">
            <a:alphaModFix/>
          </a:blip>
          <a:srcRect t="47153" r="45610" b="19973"/>
          <a:stretch/>
        </p:blipFill>
        <p:spPr>
          <a:xfrm>
            <a:off x="619300" y="0"/>
            <a:ext cx="8524701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3397098" y="1816700"/>
            <a:ext cx="5030100" cy="7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tx1"/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 dirty="0"/>
          </a:p>
        </p:txBody>
      </p:sp>
      <p:sp>
        <p:nvSpPr>
          <p:cNvPr id="27" name="Google Shape;27;p3"/>
          <p:cNvSpPr txBox="1">
            <a:spLocks noGrp="1"/>
          </p:cNvSpPr>
          <p:nvPr>
            <p:ph type="title" idx="2" hasCustomPrompt="1"/>
          </p:nvPr>
        </p:nvSpPr>
        <p:spPr>
          <a:xfrm>
            <a:off x="972764" y="1869075"/>
            <a:ext cx="1949100" cy="140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1300">
                <a:solidFill>
                  <a:schemeClr val="tx1"/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rPr dirty="0"/>
              <a:t>xx%</a:t>
            </a:r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"/>
          </p:nvPr>
        </p:nvSpPr>
        <p:spPr>
          <a:xfrm>
            <a:off x="3397098" y="2779050"/>
            <a:ext cx="5030100" cy="587400"/>
          </a:xfrm>
          <a:prstGeom prst="rect">
            <a:avLst/>
          </a:prstGeom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tx1"/>
                </a:solidFill>
                <a:latin typeface="+mj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"/>
          <p:cNvSpPr/>
          <p:nvPr/>
        </p:nvSpPr>
        <p:spPr>
          <a:xfrm>
            <a:off x="0" y="4325127"/>
            <a:ext cx="5427337" cy="814871"/>
          </a:xfrm>
          <a:custGeom>
            <a:avLst/>
            <a:gdLst/>
            <a:ahLst/>
            <a:cxnLst/>
            <a:rect l="l" t="t" r="r" b="b"/>
            <a:pathLst>
              <a:path w="141919" h="21308" extrusionOk="0">
                <a:moveTo>
                  <a:pt x="134623" y="11946"/>
                </a:moveTo>
                <a:cubicBezTo>
                  <a:pt x="125991" y="3800"/>
                  <a:pt x="113377" y="0"/>
                  <a:pt x="101674" y="2006"/>
                </a:cubicBezTo>
                <a:cubicBezTo>
                  <a:pt x="96689" y="2888"/>
                  <a:pt x="91887" y="4742"/>
                  <a:pt x="87236" y="6535"/>
                </a:cubicBezTo>
                <a:cubicBezTo>
                  <a:pt x="81856" y="8633"/>
                  <a:pt x="76264" y="10791"/>
                  <a:pt x="70458" y="11368"/>
                </a:cubicBezTo>
                <a:cubicBezTo>
                  <a:pt x="61339" y="12280"/>
                  <a:pt x="52373" y="9332"/>
                  <a:pt x="43710" y="6505"/>
                </a:cubicBezTo>
                <a:cubicBezTo>
                  <a:pt x="36719" y="4225"/>
                  <a:pt x="29485" y="1824"/>
                  <a:pt x="22159" y="1429"/>
                </a:cubicBezTo>
                <a:cubicBezTo>
                  <a:pt x="14469" y="1034"/>
                  <a:pt x="6718" y="2827"/>
                  <a:pt x="1" y="6505"/>
                </a:cubicBezTo>
                <a:lnTo>
                  <a:pt x="1" y="6748"/>
                </a:lnTo>
                <a:cubicBezTo>
                  <a:pt x="6718" y="3070"/>
                  <a:pt x="14469" y="1247"/>
                  <a:pt x="22159" y="1672"/>
                </a:cubicBezTo>
                <a:cubicBezTo>
                  <a:pt x="29485" y="2067"/>
                  <a:pt x="36658" y="4438"/>
                  <a:pt x="43649" y="6718"/>
                </a:cubicBezTo>
                <a:cubicBezTo>
                  <a:pt x="51218" y="9241"/>
                  <a:pt x="58999" y="11794"/>
                  <a:pt x="66993" y="11794"/>
                </a:cubicBezTo>
                <a:cubicBezTo>
                  <a:pt x="68178" y="11794"/>
                  <a:pt x="69333" y="11733"/>
                  <a:pt x="70519" y="11581"/>
                </a:cubicBezTo>
                <a:cubicBezTo>
                  <a:pt x="76385" y="10973"/>
                  <a:pt x="81948" y="8815"/>
                  <a:pt x="87388" y="6718"/>
                </a:cubicBezTo>
                <a:cubicBezTo>
                  <a:pt x="92039" y="4955"/>
                  <a:pt x="96841" y="3070"/>
                  <a:pt x="101796" y="2219"/>
                </a:cubicBezTo>
                <a:cubicBezTo>
                  <a:pt x="113407" y="183"/>
                  <a:pt x="125930" y="3952"/>
                  <a:pt x="134502" y="12037"/>
                </a:cubicBezTo>
                <a:cubicBezTo>
                  <a:pt x="137359" y="14742"/>
                  <a:pt x="139760" y="17903"/>
                  <a:pt x="141645" y="21308"/>
                </a:cubicBezTo>
                <a:lnTo>
                  <a:pt x="141918" y="21308"/>
                </a:lnTo>
                <a:cubicBezTo>
                  <a:pt x="139943" y="17903"/>
                  <a:pt x="137511" y="14681"/>
                  <a:pt x="134623" y="1194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3"/>
          <p:cNvSpPr/>
          <p:nvPr/>
        </p:nvSpPr>
        <p:spPr>
          <a:xfrm>
            <a:off x="2333" y="745850"/>
            <a:ext cx="4674075" cy="4397390"/>
          </a:xfrm>
          <a:custGeom>
            <a:avLst/>
            <a:gdLst/>
            <a:ahLst/>
            <a:cxnLst/>
            <a:rect l="l" t="t" r="r" b="b"/>
            <a:pathLst>
              <a:path w="122222" h="114987" extrusionOk="0">
                <a:moveTo>
                  <a:pt x="116477" y="100914"/>
                </a:moveTo>
                <a:cubicBezTo>
                  <a:pt x="109972" y="89941"/>
                  <a:pt x="99212" y="81552"/>
                  <a:pt x="87023" y="77904"/>
                </a:cubicBezTo>
                <a:cubicBezTo>
                  <a:pt x="82616" y="76567"/>
                  <a:pt x="77996" y="75837"/>
                  <a:pt x="73528" y="75169"/>
                </a:cubicBezTo>
                <a:cubicBezTo>
                  <a:pt x="70123" y="74622"/>
                  <a:pt x="66598" y="74074"/>
                  <a:pt x="63163" y="73254"/>
                </a:cubicBezTo>
                <a:cubicBezTo>
                  <a:pt x="58786" y="72251"/>
                  <a:pt x="54986" y="70761"/>
                  <a:pt x="51764" y="68907"/>
                </a:cubicBezTo>
                <a:cubicBezTo>
                  <a:pt x="47965" y="66719"/>
                  <a:pt x="45077" y="63983"/>
                  <a:pt x="43102" y="60792"/>
                </a:cubicBezTo>
                <a:cubicBezTo>
                  <a:pt x="38877" y="53953"/>
                  <a:pt x="39241" y="45533"/>
                  <a:pt x="39576" y="37387"/>
                </a:cubicBezTo>
                <a:cubicBezTo>
                  <a:pt x="39880" y="29606"/>
                  <a:pt x="40214" y="21551"/>
                  <a:pt x="36597" y="14742"/>
                </a:cubicBezTo>
                <a:cubicBezTo>
                  <a:pt x="34652" y="11095"/>
                  <a:pt x="31703" y="8025"/>
                  <a:pt x="27782" y="5563"/>
                </a:cubicBezTo>
                <a:cubicBezTo>
                  <a:pt x="24256" y="3344"/>
                  <a:pt x="20031" y="1763"/>
                  <a:pt x="15624" y="973"/>
                </a:cubicBezTo>
                <a:cubicBezTo>
                  <a:pt x="10457" y="0"/>
                  <a:pt x="5229" y="31"/>
                  <a:pt x="1" y="456"/>
                </a:cubicBezTo>
                <a:lnTo>
                  <a:pt x="1" y="730"/>
                </a:lnTo>
                <a:cubicBezTo>
                  <a:pt x="5229" y="304"/>
                  <a:pt x="10426" y="304"/>
                  <a:pt x="15594" y="1216"/>
                </a:cubicBezTo>
                <a:cubicBezTo>
                  <a:pt x="20001" y="2006"/>
                  <a:pt x="24165" y="3587"/>
                  <a:pt x="27691" y="5776"/>
                </a:cubicBezTo>
                <a:cubicBezTo>
                  <a:pt x="31551" y="8207"/>
                  <a:pt x="34530" y="11247"/>
                  <a:pt x="36415" y="14864"/>
                </a:cubicBezTo>
                <a:cubicBezTo>
                  <a:pt x="40001" y="21642"/>
                  <a:pt x="39637" y="29636"/>
                  <a:pt x="39333" y="37387"/>
                </a:cubicBezTo>
                <a:cubicBezTo>
                  <a:pt x="38998" y="45563"/>
                  <a:pt x="38664" y="54044"/>
                  <a:pt x="42919" y="60944"/>
                </a:cubicBezTo>
                <a:cubicBezTo>
                  <a:pt x="44895" y="64196"/>
                  <a:pt x="47843" y="66931"/>
                  <a:pt x="51643" y="69120"/>
                </a:cubicBezTo>
                <a:cubicBezTo>
                  <a:pt x="54895" y="70974"/>
                  <a:pt x="58755" y="72463"/>
                  <a:pt x="63132" y="73497"/>
                </a:cubicBezTo>
                <a:cubicBezTo>
                  <a:pt x="66537" y="74318"/>
                  <a:pt x="70093" y="74865"/>
                  <a:pt x="73528" y="75381"/>
                </a:cubicBezTo>
                <a:cubicBezTo>
                  <a:pt x="77996" y="76081"/>
                  <a:pt x="82616" y="76840"/>
                  <a:pt x="86993" y="78117"/>
                </a:cubicBezTo>
                <a:cubicBezTo>
                  <a:pt x="99151" y="81764"/>
                  <a:pt x="109820" y="90123"/>
                  <a:pt x="116325" y="101035"/>
                </a:cubicBezTo>
                <a:cubicBezTo>
                  <a:pt x="118878" y="105382"/>
                  <a:pt x="120763" y="110093"/>
                  <a:pt x="121948" y="114987"/>
                </a:cubicBezTo>
                <a:lnTo>
                  <a:pt x="122222" y="114987"/>
                </a:lnTo>
                <a:cubicBezTo>
                  <a:pt x="120945" y="110032"/>
                  <a:pt x="119061" y="105291"/>
                  <a:pt x="116477" y="10091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>
            <a:off x="6233324" y="-1602"/>
            <a:ext cx="2910647" cy="2373511"/>
          </a:xfrm>
          <a:custGeom>
            <a:avLst/>
            <a:gdLst/>
            <a:ahLst/>
            <a:cxnLst/>
            <a:rect l="l" t="t" r="r" b="b"/>
            <a:pathLst>
              <a:path w="98666" h="80458" extrusionOk="0">
                <a:moveTo>
                  <a:pt x="98635" y="80244"/>
                </a:moveTo>
                <a:cubicBezTo>
                  <a:pt x="97115" y="79636"/>
                  <a:pt x="95717" y="78816"/>
                  <a:pt x="94471" y="77873"/>
                </a:cubicBezTo>
                <a:cubicBezTo>
                  <a:pt x="87358" y="72554"/>
                  <a:pt x="84471" y="63679"/>
                  <a:pt x="81705" y="55046"/>
                </a:cubicBezTo>
                <a:cubicBezTo>
                  <a:pt x="78878" y="46384"/>
                  <a:pt x="75990" y="37417"/>
                  <a:pt x="68817" y="32067"/>
                </a:cubicBezTo>
                <a:cubicBezTo>
                  <a:pt x="62160" y="27113"/>
                  <a:pt x="53315" y="26505"/>
                  <a:pt x="46354" y="26505"/>
                </a:cubicBezTo>
                <a:cubicBezTo>
                  <a:pt x="44804" y="26505"/>
                  <a:pt x="43193" y="26535"/>
                  <a:pt x="41643" y="26596"/>
                </a:cubicBezTo>
                <a:cubicBezTo>
                  <a:pt x="35442" y="26748"/>
                  <a:pt x="29059" y="26839"/>
                  <a:pt x="23071" y="25168"/>
                </a:cubicBezTo>
                <a:cubicBezTo>
                  <a:pt x="19029" y="24073"/>
                  <a:pt x="15138" y="22067"/>
                  <a:pt x="11794" y="19392"/>
                </a:cubicBezTo>
                <a:cubicBezTo>
                  <a:pt x="8451" y="16748"/>
                  <a:pt x="5594" y="13404"/>
                  <a:pt x="3588" y="9727"/>
                </a:cubicBezTo>
                <a:cubicBezTo>
                  <a:pt x="1946" y="6748"/>
                  <a:pt x="791" y="3404"/>
                  <a:pt x="183" y="0"/>
                </a:cubicBezTo>
                <a:lnTo>
                  <a:pt x="1" y="0"/>
                </a:lnTo>
                <a:cubicBezTo>
                  <a:pt x="609" y="3435"/>
                  <a:pt x="1764" y="6839"/>
                  <a:pt x="3436" y="9818"/>
                </a:cubicBezTo>
                <a:cubicBezTo>
                  <a:pt x="5442" y="13526"/>
                  <a:pt x="8299" y="16900"/>
                  <a:pt x="11673" y="19605"/>
                </a:cubicBezTo>
                <a:cubicBezTo>
                  <a:pt x="15047" y="22280"/>
                  <a:pt x="18998" y="24316"/>
                  <a:pt x="23041" y="25411"/>
                </a:cubicBezTo>
                <a:cubicBezTo>
                  <a:pt x="29059" y="27082"/>
                  <a:pt x="35503" y="26931"/>
                  <a:pt x="41673" y="26809"/>
                </a:cubicBezTo>
                <a:cubicBezTo>
                  <a:pt x="43224" y="26779"/>
                  <a:pt x="44835" y="26748"/>
                  <a:pt x="46385" y="26748"/>
                </a:cubicBezTo>
                <a:cubicBezTo>
                  <a:pt x="53315" y="26687"/>
                  <a:pt x="62069" y="27295"/>
                  <a:pt x="68695" y="32219"/>
                </a:cubicBezTo>
                <a:cubicBezTo>
                  <a:pt x="75808" y="37478"/>
                  <a:pt x="78695" y="46414"/>
                  <a:pt x="81461" y="55046"/>
                </a:cubicBezTo>
                <a:cubicBezTo>
                  <a:pt x="84258" y="63709"/>
                  <a:pt x="87176" y="72676"/>
                  <a:pt x="94349" y="78025"/>
                </a:cubicBezTo>
                <a:cubicBezTo>
                  <a:pt x="95687" y="79029"/>
                  <a:pt x="97115" y="79819"/>
                  <a:pt x="98665" y="80457"/>
                </a:cubicBezTo>
                <a:lnTo>
                  <a:pt x="98665" y="80244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>
            <a:off x="7955035" y="-717"/>
            <a:ext cx="1188113" cy="3200248"/>
          </a:xfrm>
          <a:custGeom>
            <a:avLst/>
            <a:gdLst/>
            <a:ahLst/>
            <a:cxnLst/>
            <a:rect l="l" t="t" r="r" b="b"/>
            <a:pathLst>
              <a:path w="40275" h="108483" extrusionOk="0">
                <a:moveTo>
                  <a:pt x="40275" y="108178"/>
                </a:moveTo>
                <a:cubicBezTo>
                  <a:pt x="34895" y="103254"/>
                  <a:pt x="31004" y="96628"/>
                  <a:pt x="29484" y="89576"/>
                </a:cubicBezTo>
                <a:cubicBezTo>
                  <a:pt x="29150" y="88056"/>
                  <a:pt x="28968" y="86476"/>
                  <a:pt x="28725" y="84926"/>
                </a:cubicBezTo>
                <a:cubicBezTo>
                  <a:pt x="28269" y="81643"/>
                  <a:pt x="27782" y="78269"/>
                  <a:pt x="26323" y="75229"/>
                </a:cubicBezTo>
                <a:cubicBezTo>
                  <a:pt x="24013" y="70336"/>
                  <a:pt x="19484" y="67053"/>
                  <a:pt x="15168" y="63862"/>
                </a:cubicBezTo>
                <a:cubicBezTo>
                  <a:pt x="12037" y="61582"/>
                  <a:pt x="8846" y="59241"/>
                  <a:pt x="6384" y="56293"/>
                </a:cubicBezTo>
                <a:cubicBezTo>
                  <a:pt x="3131" y="52433"/>
                  <a:pt x="1186" y="47326"/>
                  <a:pt x="700" y="41642"/>
                </a:cubicBezTo>
                <a:cubicBezTo>
                  <a:pt x="244" y="36384"/>
                  <a:pt x="1065" y="30852"/>
                  <a:pt x="3040" y="25593"/>
                </a:cubicBezTo>
                <a:cubicBezTo>
                  <a:pt x="6688" y="16019"/>
                  <a:pt x="13405" y="7994"/>
                  <a:pt x="20700" y="0"/>
                </a:cubicBezTo>
                <a:lnTo>
                  <a:pt x="20366" y="0"/>
                </a:lnTo>
                <a:cubicBezTo>
                  <a:pt x="13162" y="7964"/>
                  <a:pt x="6414" y="15988"/>
                  <a:pt x="2827" y="25533"/>
                </a:cubicBezTo>
                <a:cubicBezTo>
                  <a:pt x="791" y="30761"/>
                  <a:pt x="1" y="36354"/>
                  <a:pt x="426" y="41673"/>
                </a:cubicBezTo>
                <a:cubicBezTo>
                  <a:pt x="913" y="47418"/>
                  <a:pt x="2888" y="52554"/>
                  <a:pt x="6171" y="56445"/>
                </a:cubicBezTo>
                <a:cubicBezTo>
                  <a:pt x="8633" y="59424"/>
                  <a:pt x="11855" y="61764"/>
                  <a:pt x="14986" y="64044"/>
                </a:cubicBezTo>
                <a:cubicBezTo>
                  <a:pt x="19302" y="67205"/>
                  <a:pt x="23740" y="70488"/>
                  <a:pt x="26080" y="75290"/>
                </a:cubicBezTo>
                <a:cubicBezTo>
                  <a:pt x="27509" y="78299"/>
                  <a:pt x="27965" y="81643"/>
                  <a:pt x="28421" y="84926"/>
                </a:cubicBezTo>
                <a:cubicBezTo>
                  <a:pt x="28664" y="86476"/>
                  <a:pt x="28877" y="88056"/>
                  <a:pt x="29181" y="89576"/>
                </a:cubicBezTo>
                <a:cubicBezTo>
                  <a:pt x="30700" y="96780"/>
                  <a:pt x="34652" y="103528"/>
                  <a:pt x="40214" y="108482"/>
                </a:cubicBezTo>
                <a:lnTo>
                  <a:pt x="40214" y="108178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oogle Shape;33;p3"/>
          <p:cNvGrpSpPr/>
          <p:nvPr/>
        </p:nvGrpSpPr>
        <p:grpSpPr>
          <a:xfrm>
            <a:off x="152063" y="228352"/>
            <a:ext cx="9272249" cy="6063323"/>
            <a:chOff x="152063" y="228352"/>
            <a:chExt cx="9272249" cy="6063323"/>
          </a:xfrm>
        </p:grpSpPr>
        <p:sp>
          <p:nvSpPr>
            <p:cNvPr id="34" name="Google Shape;34;p3"/>
            <p:cNvSpPr/>
            <p:nvPr/>
          </p:nvSpPr>
          <p:spPr>
            <a:xfrm rot="10800000" flipH="1">
              <a:off x="369738" y="228352"/>
              <a:ext cx="235448" cy="235448"/>
            </a:xfrm>
            <a:custGeom>
              <a:avLst/>
              <a:gdLst/>
              <a:ahLst/>
              <a:cxnLst/>
              <a:rect l="l" t="t" r="r" b="b"/>
              <a:pathLst>
                <a:path w="32220" h="32220" extrusionOk="0">
                  <a:moveTo>
                    <a:pt x="16110" y="32220"/>
                  </a:moveTo>
                  <a:cubicBezTo>
                    <a:pt x="7204" y="32220"/>
                    <a:pt x="0" y="25016"/>
                    <a:pt x="0" y="16110"/>
                  </a:cubicBezTo>
                  <a:cubicBezTo>
                    <a:pt x="0" y="7235"/>
                    <a:pt x="7204" y="1"/>
                    <a:pt x="16110" y="1"/>
                  </a:cubicBezTo>
                  <a:cubicBezTo>
                    <a:pt x="24986" y="1"/>
                    <a:pt x="32220" y="7235"/>
                    <a:pt x="32220" y="16110"/>
                  </a:cubicBezTo>
                  <a:cubicBezTo>
                    <a:pt x="32220" y="25016"/>
                    <a:pt x="24986" y="32220"/>
                    <a:pt x="16110" y="32220"/>
                  </a:cubicBezTo>
                  <a:close/>
                  <a:moveTo>
                    <a:pt x="16110" y="1125"/>
                  </a:moveTo>
                  <a:cubicBezTo>
                    <a:pt x="7843" y="1125"/>
                    <a:pt x="1125" y="7843"/>
                    <a:pt x="1125" y="16080"/>
                  </a:cubicBezTo>
                  <a:cubicBezTo>
                    <a:pt x="1125" y="24317"/>
                    <a:pt x="7843" y="31034"/>
                    <a:pt x="16110" y="31034"/>
                  </a:cubicBezTo>
                  <a:cubicBezTo>
                    <a:pt x="24347" y="31034"/>
                    <a:pt x="31065" y="24317"/>
                    <a:pt x="31065" y="16080"/>
                  </a:cubicBezTo>
                  <a:cubicBezTo>
                    <a:pt x="31065" y="7843"/>
                    <a:pt x="24378" y="1125"/>
                    <a:pt x="16110" y="1125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rot="10800000" flipH="1">
              <a:off x="5203725" y="1221762"/>
              <a:ext cx="91200" cy="91200"/>
            </a:xfrm>
            <a:custGeom>
              <a:avLst/>
              <a:gdLst/>
              <a:ahLst/>
              <a:cxnLst/>
              <a:rect l="l" t="t" r="r" b="b"/>
              <a:pathLst>
                <a:path w="3648" h="3648" extrusionOk="0">
                  <a:moveTo>
                    <a:pt x="3648" y="1824"/>
                  </a:moveTo>
                  <a:cubicBezTo>
                    <a:pt x="3648" y="2827"/>
                    <a:pt x="2796" y="3648"/>
                    <a:pt x="1824" y="3648"/>
                  </a:cubicBezTo>
                  <a:cubicBezTo>
                    <a:pt x="790" y="3648"/>
                    <a:pt x="0" y="2797"/>
                    <a:pt x="0" y="1824"/>
                  </a:cubicBezTo>
                  <a:cubicBezTo>
                    <a:pt x="0" y="790"/>
                    <a:pt x="851" y="0"/>
                    <a:pt x="1824" y="0"/>
                  </a:cubicBezTo>
                  <a:cubicBezTo>
                    <a:pt x="2827" y="0"/>
                    <a:pt x="3648" y="790"/>
                    <a:pt x="3648" y="1824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10800000" flipH="1">
              <a:off x="5907100" y="4951737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7543538" y="4410925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7423688" y="4187525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" name="Google Shape;39;p3"/>
            <p:cNvGrpSpPr/>
            <p:nvPr/>
          </p:nvGrpSpPr>
          <p:grpSpPr>
            <a:xfrm>
              <a:off x="152063" y="2759562"/>
              <a:ext cx="3057075" cy="2262875"/>
              <a:chOff x="152063" y="2759562"/>
              <a:chExt cx="3057075" cy="2262875"/>
            </a:xfrm>
          </p:grpSpPr>
          <p:sp>
            <p:nvSpPr>
              <p:cNvPr id="40" name="Google Shape;40;p3"/>
              <p:cNvSpPr/>
              <p:nvPr/>
            </p:nvSpPr>
            <p:spPr>
              <a:xfrm rot="10800000">
                <a:off x="343313" y="2759562"/>
                <a:ext cx="91200" cy="91200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3648" extrusionOk="0">
                    <a:moveTo>
                      <a:pt x="3648" y="1824"/>
                    </a:moveTo>
                    <a:cubicBezTo>
                      <a:pt x="3648" y="2827"/>
                      <a:pt x="2796" y="3648"/>
                      <a:pt x="1824" y="3648"/>
                    </a:cubicBezTo>
                    <a:cubicBezTo>
                      <a:pt x="790" y="3648"/>
                      <a:pt x="0" y="2797"/>
                      <a:pt x="0" y="1824"/>
                    </a:cubicBezTo>
                    <a:cubicBezTo>
                      <a:pt x="0" y="790"/>
                      <a:pt x="851" y="0"/>
                      <a:pt x="1824" y="0"/>
                    </a:cubicBezTo>
                    <a:cubicBezTo>
                      <a:pt x="2827" y="0"/>
                      <a:pt x="3648" y="790"/>
                      <a:pt x="3648" y="182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rgbClr val="007F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3"/>
              <p:cNvSpPr/>
              <p:nvPr/>
            </p:nvSpPr>
            <p:spPr>
              <a:xfrm rot="10800000">
                <a:off x="3138438" y="4951737"/>
                <a:ext cx="70700" cy="70700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2828" extrusionOk="0">
                    <a:moveTo>
                      <a:pt x="2828" y="1398"/>
                    </a:moveTo>
                    <a:cubicBezTo>
                      <a:pt x="2828" y="2189"/>
                      <a:pt x="2189" y="2827"/>
                      <a:pt x="1429" y="2827"/>
                    </a:cubicBezTo>
                    <a:cubicBezTo>
                      <a:pt x="639" y="2827"/>
                      <a:pt x="1" y="2189"/>
                      <a:pt x="1" y="1398"/>
                    </a:cubicBezTo>
                    <a:cubicBezTo>
                      <a:pt x="1" y="639"/>
                      <a:pt x="639" y="0"/>
                      <a:pt x="1429" y="0"/>
                    </a:cubicBezTo>
                    <a:cubicBezTo>
                      <a:pt x="2189" y="0"/>
                      <a:pt x="2828" y="639"/>
                      <a:pt x="2828" y="139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rgbClr val="007F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3"/>
              <p:cNvSpPr/>
              <p:nvPr/>
            </p:nvSpPr>
            <p:spPr>
              <a:xfrm rot="10800000">
                <a:off x="152063" y="4694137"/>
                <a:ext cx="45625" cy="45625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825" extrusionOk="0">
                    <a:moveTo>
                      <a:pt x="1825" y="912"/>
                    </a:moveTo>
                    <a:cubicBezTo>
                      <a:pt x="1825" y="1399"/>
                      <a:pt x="1399" y="1824"/>
                      <a:pt x="913" y="1824"/>
                    </a:cubicBezTo>
                    <a:cubicBezTo>
                      <a:pt x="426" y="1824"/>
                      <a:pt x="1" y="1399"/>
                      <a:pt x="1" y="912"/>
                    </a:cubicBezTo>
                    <a:cubicBezTo>
                      <a:pt x="1" y="396"/>
                      <a:pt x="426" y="0"/>
                      <a:pt x="913" y="0"/>
                    </a:cubicBezTo>
                    <a:cubicBezTo>
                      <a:pt x="1399" y="0"/>
                      <a:pt x="1825" y="365"/>
                      <a:pt x="1825" y="91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rgbClr val="007F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oogle Shape;130;p9"/>
          <p:cNvGrpSpPr/>
          <p:nvPr/>
        </p:nvGrpSpPr>
        <p:grpSpPr>
          <a:xfrm>
            <a:off x="-685800" y="3450"/>
            <a:ext cx="10188650" cy="5140050"/>
            <a:chOff x="-685800" y="3450"/>
            <a:chExt cx="10188650" cy="5140050"/>
          </a:xfrm>
        </p:grpSpPr>
        <p:sp>
          <p:nvSpPr>
            <p:cNvPr id="131" name="Google Shape;131;p9"/>
            <p:cNvSpPr/>
            <p:nvPr/>
          </p:nvSpPr>
          <p:spPr>
            <a:xfrm rot="10800000">
              <a:off x="3954301" y="3450"/>
              <a:ext cx="5189700" cy="5136600"/>
            </a:xfrm>
            <a:prstGeom prst="rect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55000">
                  <a:schemeClr val="bg1">
                    <a:alpha val="0"/>
                  </a:schemeClr>
                </a:gs>
                <a:gs pos="99000">
                  <a:srgbClr val="FF7401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133;p9"/>
            <p:cNvSpPr/>
            <p:nvPr/>
          </p:nvSpPr>
          <p:spPr>
            <a:xfrm>
              <a:off x="3008509" y="316600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9"/>
            <p:cNvSpPr/>
            <p:nvPr/>
          </p:nvSpPr>
          <p:spPr>
            <a:xfrm flipH="1">
              <a:off x="3163328" y="4184132"/>
              <a:ext cx="6339522" cy="951828"/>
            </a:xfrm>
            <a:custGeom>
              <a:avLst/>
              <a:gdLst/>
              <a:ahLst/>
              <a:cxnLst/>
              <a:rect l="l" t="t" r="r" b="b"/>
              <a:pathLst>
                <a:path w="141919" h="21308" extrusionOk="0">
                  <a:moveTo>
                    <a:pt x="134623" y="11946"/>
                  </a:moveTo>
                  <a:cubicBezTo>
                    <a:pt x="125991" y="3800"/>
                    <a:pt x="113377" y="0"/>
                    <a:pt x="101674" y="2006"/>
                  </a:cubicBezTo>
                  <a:cubicBezTo>
                    <a:pt x="96689" y="2888"/>
                    <a:pt x="91887" y="4742"/>
                    <a:pt x="87236" y="6535"/>
                  </a:cubicBezTo>
                  <a:cubicBezTo>
                    <a:pt x="81856" y="8633"/>
                    <a:pt x="76264" y="10791"/>
                    <a:pt x="70458" y="11368"/>
                  </a:cubicBezTo>
                  <a:cubicBezTo>
                    <a:pt x="61339" y="12280"/>
                    <a:pt x="52373" y="9332"/>
                    <a:pt x="43710" y="6505"/>
                  </a:cubicBezTo>
                  <a:cubicBezTo>
                    <a:pt x="36719" y="4225"/>
                    <a:pt x="29485" y="1824"/>
                    <a:pt x="22159" y="1429"/>
                  </a:cubicBezTo>
                  <a:cubicBezTo>
                    <a:pt x="14469" y="1034"/>
                    <a:pt x="6718" y="2827"/>
                    <a:pt x="1" y="6505"/>
                  </a:cubicBezTo>
                  <a:lnTo>
                    <a:pt x="1" y="6748"/>
                  </a:lnTo>
                  <a:cubicBezTo>
                    <a:pt x="6718" y="3070"/>
                    <a:pt x="14469" y="1247"/>
                    <a:pt x="22159" y="1672"/>
                  </a:cubicBezTo>
                  <a:cubicBezTo>
                    <a:pt x="29485" y="2067"/>
                    <a:pt x="36658" y="4438"/>
                    <a:pt x="43649" y="6718"/>
                  </a:cubicBezTo>
                  <a:cubicBezTo>
                    <a:pt x="51218" y="9241"/>
                    <a:pt x="58999" y="11794"/>
                    <a:pt x="66993" y="11794"/>
                  </a:cubicBezTo>
                  <a:cubicBezTo>
                    <a:pt x="68178" y="11794"/>
                    <a:pt x="69333" y="11733"/>
                    <a:pt x="70519" y="11581"/>
                  </a:cubicBezTo>
                  <a:cubicBezTo>
                    <a:pt x="76385" y="10973"/>
                    <a:pt x="81948" y="8815"/>
                    <a:pt x="87388" y="6718"/>
                  </a:cubicBezTo>
                  <a:cubicBezTo>
                    <a:pt x="92039" y="4955"/>
                    <a:pt x="96841" y="3070"/>
                    <a:pt x="101796" y="2219"/>
                  </a:cubicBezTo>
                  <a:cubicBezTo>
                    <a:pt x="113407" y="183"/>
                    <a:pt x="125930" y="3952"/>
                    <a:pt x="134502" y="12037"/>
                  </a:cubicBezTo>
                  <a:cubicBezTo>
                    <a:pt x="137359" y="14742"/>
                    <a:pt x="139760" y="17903"/>
                    <a:pt x="141645" y="21308"/>
                  </a:cubicBezTo>
                  <a:lnTo>
                    <a:pt x="141918" y="21308"/>
                  </a:lnTo>
                  <a:cubicBezTo>
                    <a:pt x="139943" y="17903"/>
                    <a:pt x="137511" y="14681"/>
                    <a:pt x="134623" y="1194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9"/>
            <p:cNvSpPr/>
            <p:nvPr/>
          </p:nvSpPr>
          <p:spPr>
            <a:xfrm flipH="1">
              <a:off x="4040468" y="3450"/>
              <a:ext cx="5459657" cy="5136469"/>
            </a:xfrm>
            <a:custGeom>
              <a:avLst/>
              <a:gdLst/>
              <a:ahLst/>
              <a:cxnLst/>
              <a:rect l="l" t="t" r="r" b="b"/>
              <a:pathLst>
                <a:path w="122222" h="114987" extrusionOk="0">
                  <a:moveTo>
                    <a:pt x="116477" y="100914"/>
                  </a:moveTo>
                  <a:cubicBezTo>
                    <a:pt x="109972" y="89941"/>
                    <a:pt x="99212" y="81552"/>
                    <a:pt x="87023" y="77904"/>
                  </a:cubicBezTo>
                  <a:cubicBezTo>
                    <a:pt x="82616" y="76567"/>
                    <a:pt x="77996" y="75837"/>
                    <a:pt x="73528" y="75169"/>
                  </a:cubicBezTo>
                  <a:cubicBezTo>
                    <a:pt x="70123" y="74622"/>
                    <a:pt x="66598" y="74074"/>
                    <a:pt x="63163" y="73254"/>
                  </a:cubicBezTo>
                  <a:cubicBezTo>
                    <a:pt x="58786" y="72251"/>
                    <a:pt x="54986" y="70761"/>
                    <a:pt x="51764" y="68907"/>
                  </a:cubicBezTo>
                  <a:cubicBezTo>
                    <a:pt x="47965" y="66719"/>
                    <a:pt x="45077" y="63983"/>
                    <a:pt x="43102" y="60792"/>
                  </a:cubicBezTo>
                  <a:cubicBezTo>
                    <a:pt x="38877" y="53953"/>
                    <a:pt x="39241" y="45533"/>
                    <a:pt x="39576" y="37387"/>
                  </a:cubicBezTo>
                  <a:cubicBezTo>
                    <a:pt x="39880" y="29606"/>
                    <a:pt x="40214" y="21551"/>
                    <a:pt x="36597" y="14742"/>
                  </a:cubicBezTo>
                  <a:cubicBezTo>
                    <a:pt x="34652" y="11095"/>
                    <a:pt x="31703" y="8025"/>
                    <a:pt x="27782" y="5563"/>
                  </a:cubicBezTo>
                  <a:cubicBezTo>
                    <a:pt x="24256" y="3344"/>
                    <a:pt x="20031" y="1763"/>
                    <a:pt x="15624" y="973"/>
                  </a:cubicBezTo>
                  <a:cubicBezTo>
                    <a:pt x="10457" y="0"/>
                    <a:pt x="5229" y="31"/>
                    <a:pt x="1" y="456"/>
                  </a:cubicBezTo>
                  <a:lnTo>
                    <a:pt x="1" y="730"/>
                  </a:lnTo>
                  <a:cubicBezTo>
                    <a:pt x="5229" y="304"/>
                    <a:pt x="10426" y="304"/>
                    <a:pt x="15594" y="1216"/>
                  </a:cubicBezTo>
                  <a:cubicBezTo>
                    <a:pt x="20001" y="2006"/>
                    <a:pt x="24165" y="3587"/>
                    <a:pt x="27691" y="5776"/>
                  </a:cubicBezTo>
                  <a:cubicBezTo>
                    <a:pt x="31551" y="8207"/>
                    <a:pt x="34530" y="11247"/>
                    <a:pt x="36415" y="14864"/>
                  </a:cubicBezTo>
                  <a:cubicBezTo>
                    <a:pt x="40001" y="21642"/>
                    <a:pt x="39637" y="29636"/>
                    <a:pt x="39333" y="37387"/>
                  </a:cubicBezTo>
                  <a:cubicBezTo>
                    <a:pt x="38998" y="45563"/>
                    <a:pt x="38664" y="54044"/>
                    <a:pt x="42919" y="60944"/>
                  </a:cubicBezTo>
                  <a:cubicBezTo>
                    <a:pt x="44895" y="64196"/>
                    <a:pt x="47843" y="66931"/>
                    <a:pt x="51643" y="69120"/>
                  </a:cubicBezTo>
                  <a:cubicBezTo>
                    <a:pt x="54895" y="70974"/>
                    <a:pt x="58755" y="72463"/>
                    <a:pt x="63132" y="73497"/>
                  </a:cubicBezTo>
                  <a:cubicBezTo>
                    <a:pt x="66537" y="74318"/>
                    <a:pt x="70093" y="74865"/>
                    <a:pt x="73528" y="75381"/>
                  </a:cubicBezTo>
                  <a:cubicBezTo>
                    <a:pt x="77996" y="76081"/>
                    <a:pt x="82616" y="76840"/>
                    <a:pt x="86993" y="78117"/>
                  </a:cubicBezTo>
                  <a:cubicBezTo>
                    <a:pt x="99151" y="81764"/>
                    <a:pt x="109820" y="90123"/>
                    <a:pt x="116325" y="101035"/>
                  </a:cubicBezTo>
                  <a:cubicBezTo>
                    <a:pt x="118878" y="105382"/>
                    <a:pt x="120763" y="110093"/>
                    <a:pt x="121948" y="114987"/>
                  </a:cubicBezTo>
                  <a:lnTo>
                    <a:pt x="122222" y="114987"/>
                  </a:lnTo>
                  <a:cubicBezTo>
                    <a:pt x="120945" y="110032"/>
                    <a:pt x="119061" y="105291"/>
                    <a:pt x="116477" y="10091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9"/>
            <p:cNvSpPr/>
            <p:nvPr/>
          </p:nvSpPr>
          <p:spPr>
            <a:xfrm flipH="1">
              <a:off x="2422400" y="4734425"/>
              <a:ext cx="91200" cy="91200"/>
            </a:xfrm>
            <a:custGeom>
              <a:avLst/>
              <a:gdLst/>
              <a:ahLst/>
              <a:cxnLst/>
              <a:rect l="l" t="t" r="r" b="b"/>
              <a:pathLst>
                <a:path w="3648" h="3648" extrusionOk="0">
                  <a:moveTo>
                    <a:pt x="3648" y="1824"/>
                  </a:moveTo>
                  <a:cubicBezTo>
                    <a:pt x="3648" y="2827"/>
                    <a:pt x="2796" y="3648"/>
                    <a:pt x="1824" y="3648"/>
                  </a:cubicBezTo>
                  <a:cubicBezTo>
                    <a:pt x="790" y="3648"/>
                    <a:pt x="0" y="2797"/>
                    <a:pt x="0" y="1824"/>
                  </a:cubicBezTo>
                  <a:cubicBezTo>
                    <a:pt x="0" y="790"/>
                    <a:pt x="851" y="0"/>
                    <a:pt x="1824" y="0"/>
                  </a:cubicBezTo>
                  <a:cubicBezTo>
                    <a:pt x="2827" y="0"/>
                    <a:pt x="3648" y="790"/>
                    <a:pt x="3648" y="1824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9"/>
            <p:cNvSpPr/>
            <p:nvPr/>
          </p:nvSpPr>
          <p:spPr>
            <a:xfrm flipH="1">
              <a:off x="7383900" y="775150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9"/>
            <p:cNvSpPr/>
            <p:nvPr/>
          </p:nvSpPr>
          <p:spPr>
            <a:xfrm flipH="1">
              <a:off x="768200" y="1416675"/>
              <a:ext cx="45625" cy="45625"/>
            </a:xfrm>
            <a:custGeom>
              <a:avLst/>
              <a:gdLst/>
              <a:ahLst/>
              <a:cxnLst/>
              <a:rect l="l" t="t" r="r" b="b"/>
              <a:pathLst>
                <a:path w="1825" h="1825" extrusionOk="0">
                  <a:moveTo>
                    <a:pt x="1825" y="912"/>
                  </a:moveTo>
                  <a:cubicBezTo>
                    <a:pt x="1825" y="1399"/>
                    <a:pt x="1399" y="1824"/>
                    <a:pt x="913" y="1824"/>
                  </a:cubicBezTo>
                  <a:cubicBezTo>
                    <a:pt x="426" y="1824"/>
                    <a:pt x="1" y="1399"/>
                    <a:pt x="1" y="912"/>
                  </a:cubicBezTo>
                  <a:cubicBezTo>
                    <a:pt x="1" y="396"/>
                    <a:pt x="426" y="0"/>
                    <a:pt x="913" y="0"/>
                  </a:cubicBezTo>
                  <a:cubicBezTo>
                    <a:pt x="1399" y="0"/>
                    <a:pt x="1825" y="365"/>
                    <a:pt x="1825" y="91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9"/>
            <p:cNvSpPr/>
            <p:nvPr/>
          </p:nvSpPr>
          <p:spPr>
            <a:xfrm flipH="1">
              <a:off x="5894550" y="4853050"/>
              <a:ext cx="45600" cy="45600"/>
            </a:xfrm>
            <a:custGeom>
              <a:avLst/>
              <a:gdLst/>
              <a:ahLst/>
              <a:cxnLst/>
              <a:rect l="l" t="t" r="r" b="b"/>
              <a:pathLst>
                <a:path w="1824" h="1824" extrusionOk="0">
                  <a:moveTo>
                    <a:pt x="1824" y="912"/>
                  </a:moveTo>
                  <a:cubicBezTo>
                    <a:pt x="1824" y="1398"/>
                    <a:pt x="1398" y="1824"/>
                    <a:pt x="912" y="1824"/>
                  </a:cubicBezTo>
                  <a:cubicBezTo>
                    <a:pt x="395" y="1824"/>
                    <a:pt x="0" y="1398"/>
                    <a:pt x="0" y="912"/>
                  </a:cubicBezTo>
                  <a:cubicBezTo>
                    <a:pt x="0" y="426"/>
                    <a:pt x="395" y="0"/>
                    <a:pt x="912" y="0"/>
                  </a:cubicBezTo>
                  <a:cubicBezTo>
                    <a:pt x="1398" y="0"/>
                    <a:pt x="1824" y="365"/>
                    <a:pt x="1824" y="91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9"/>
            <p:cNvSpPr/>
            <p:nvPr/>
          </p:nvSpPr>
          <p:spPr>
            <a:xfrm flipH="1">
              <a:off x="2310025" y="988850"/>
              <a:ext cx="45600" cy="45625"/>
            </a:xfrm>
            <a:custGeom>
              <a:avLst/>
              <a:gdLst/>
              <a:ahLst/>
              <a:cxnLst/>
              <a:rect l="l" t="t" r="r" b="b"/>
              <a:pathLst>
                <a:path w="1824" h="1825" extrusionOk="0">
                  <a:moveTo>
                    <a:pt x="1824" y="913"/>
                  </a:moveTo>
                  <a:cubicBezTo>
                    <a:pt x="1824" y="1399"/>
                    <a:pt x="1398" y="1824"/>
                    <a:pt x="912" y="1824"/>
                  </a:cubicBezTo>
                  <a:cubicBezTo>
                    <a:pt x="426" y="1824"/>
                    <a:pt x="0" y="1399"/>
                    <a:pt x="0" y="913"/>
                  </a:cubicBezTo>
                  <a:cubicBezTo>
                    <a:pt x="0" y="426"/>
                    <a:pt x="426" y="1"/>
                    <a:pt x="912" y="1"/>
                  </a:cubicBezTo>
                  <a:cubicBezTo>
                    <a:pt x="1398" y="1"/>
                    <a:pt x="1824" y="426"/>
                    <a:pt x="1824" y="913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9"/>
            <p:cNvSpPr/>
            <p:nvPr/>
          </p:nvSpPr>
          <p:spPr>
            <a:xfrm flipH="1">
              <a:off x="6310925" y="435475"/>
              <a:ext cx="294100" cy="294100"/>
            </a:xfrm>
            <a:custGeom>
              <a:avLst/>
              <a:gdLst/>
              <a:ahLst/>
              <a:cxnLst/>
              <a:rect l="l" t="t" r="r" b="b"/>
              <a:pathLst>
                <a:path w="11764" h="11764" extrusionOk="0">
                  <a:moveTo>
                    <a:pt x="11763" y="5867"/>
                  </a:moveTo>
                  <a:cubicBezTo>
                    <a:pt x="11763" y="9149"/>
                    <a:pt x="9149" y="11764"/>
                    <a:pt x="5897" y="11764"/>
                  </a:cubicBezTo>
                  <a:cubicBezTo>
                    <a:pt x="2614" y="11764"/>
                    <a:pt x="0" y="9149"/>
                    <a:pt x="0" y="5867"/>
                  </a:cubicBezTo>
                  <a:cubicBezTo>
                    <a:pt x="0" y="2614"/>
                    <a:pt x="2614" y="0"/>
                    <a:pt x="5897" y="0"/>
                  </a:cubicBezTo>
                  <a:cubicBezTo>
                    <a:pt x="9149" y="0"/>
                    <a:pt x="11763" y="2614"/>
                    <a:pt x="11763" y="5867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9"/>
            <p:cNvSpPr/>
            <p:nvPr/>
          </p:nvSpPr>
          <p:spPr>
            <a:xfrm flipH="1">
              <a:off x="-685800" y="3262750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9"/>
            <p:cNvSpPr/>
            <p:nvPr/>
          </p:nvSpPr>
          <p:spPr>
            <a:xfrm flipH="1">
              <a:off x="-565950" y="3039350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4" name="Google Shape;144;p9"/>
          <p:cNvSpPr txBox="1">
            <a:spLocks noGrp="1"/>
          </p:cNvSpPr>
          <p:nvPr>
            <p:ph type="title"/>
          </p:nvPr>
        </p:nvSpPr>
        <p:spPr>
          <a:xfrm>
            <a:off x="1020700" y="1305843"/>
            <a:ext cx="3894600" cy="6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tx1"/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 dirty="0"/>
          </a:p>
        </p:txBody>
      </p:sp>
      <p:sp>
        <p:nvSpPr>
          <p:cNvPr id="145" name="Google Shape;145;p9"/>
          <p:cNvSpPr txBox="1">
            <a:spLocks noGrp="1"/>
          </p:cNvSpPr>
          <p:nvPr>
            <p:ph type="subTitle" idx="1"/>
          </p:nvPr>
        </p:nvSpPr>
        <p:spPr>
          <a:xfrm>
            <a:off x="1020850" y="2074774"/>
            <a:ext cx="3894600" cy="17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46" name="Google Shape;146;p9"/>
          <p:cNvSpPr>
            <a:spLocks noGrp="1"/>
          </p:cNvSpPr>
          <p:nvPr>
            <p:ph type="pic" idx="2"/>
          </p:nvPr>
        </p:nvSpPr>
        <p:spPr>
          <a:xfrm>
            <a:off x="5368925" y="1054275"/>
            <a:ext cx="2950800" cy="3172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Google Shape;169;p13"/>
          <p:cNvGrpSpPr/>
          <p:nvPr/>
        </p:nvGrpSpPr>
        <p:grpSpPr>
          <a:xfrm>
            <a:off x="-27755" y="-651050"/>
            <a:ext cx="9940393" cy="5791100"/>
            <a:chOff x="-27755" y="-651050"/>
            <a:chExt cx="9940393" cy="5791100"/>
          </a:xfrm>
        </p:grpSpPr>
        <p:sp>
          <p:nvSpPr>
            <p:cNvPr id="170" name="Google Shape;170;p13"/>
            <p:cNvSpPr/>
            <p:nvPr/>
          </p:nvSpPr>
          <p:spPr>
            <a:xfrm rot="10800000" flipH="1">
              <a:off x="0" y="3450"/>
              <a:ext cx="5189700" cy="5136600"/>
            </a:xfrm>
            <a:prstGeom prst="rect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55000">
                  <a:schemeClr val="bg1">
                    <a:alpha val="0"/>
                  </a:schemeClr>
                </a:gs>
                <a:gs pos="100000">
                  <a:srgbClr val="FF7401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171;p13"/>
            <p:cNvSpPr/>
            <p:nvPr/>
          </p:nvSpPr>
          <p:spPr>
            <a:xfrm flipH="1">
              <a:off x="-27755" y="-6"/>
              <a:ext cx="1158309" cy="3119971"/>
            </a:xfrm>
            <a:custGeom>
              <a:avLst/>
              <a:gdLst/>
              <a:ahLst/>
              <a:cxnLst/>
              <a:rect l="l" t="t" r="r" b="b"/>
              <a:pathLst>
                <a:path w="40275" h="108483" extrusionOk="0">
                  <a:moveTo>
                    <a:pt x="40275" y="108178"/>
                  </a:moveTo>
                  <a:cubicBezTo>
                    <a:pt x="34895" y="103254"/>
                    <a:pt x="31004" y="96628"/>
                    <a:pt x="29484" y="89576"/>
                  </a:cubicBezTo>
                  <a:cubicBezTo>
                    <a:pt x="29150" y="88056"/>
                    <a:pt x="28968" y="86476"/>
                    <a:pt x="28725" y="84926"/>
                  </a:cubicBezTo>
                  <a:cubicBezTo>
                    <a:pt x="28269" y="81643"/>
                    <a:pt x="27782" y="78269"/>
                    <a:pt x="26323" y="75229"/>
                  </a:cubicBezTo>
                  <a:cubicBezTo>
                    <a:pt x="24013" y="70336"/>
                    <a:pt x="19484" y="67053"/>
                    <a:pt x="15168" y="63862"/>
                  </a:cubicBezTo>
                  <a:cubicBezTo>
                    <a:pt x="12037" y="61582"/>
                    <a:pt x="8846" y="59241"/>
                    <a:pt x="6384" y="56293"/>
                  </a:cubicBezTo>
                  <a:cubicBezTo>
                    <a:pt x="3131" y="52433"/>
                    <a:pt x="1186" y="47326"/>
                    <a:pt x="700" y="41642"/>
                  </a:cubicBezTo>
                  <a:cubicBezTo>
                    <a:pt x="244" y="36384"/>
                    <a:pt x="1065" y="30852"/>
                    <a:pt x="3040" y="25593"/>
                  </a:cubicBezTo>
                  <a:cubicBezTo>
                    <a:pt x="6688" y="16019"/>
                    <a:pt x="13405" y="7994"/>
                    <a:pt x="20700" y="0"/>
                  </a:cubicBezTo>
                  <a:lnTo>
                    <a:pt x="20366" y="0"/>
                  </a:lnTo>
                  <a:cubicBezTo>
                    <a:pt x="13162" y="7964"/>
                    <a:pt x="6414" y="15988"/>
                    <a:pt x="2827" y="25533"/>
                  </a:cubicBezTo>
                  <a:cubicBezTo>
                    <a:pt x="791" y="30761"/>
                    <a:pt x="1" y="36354"/>
                    <a:pt x="426" y="41673"/>
                  </a:cubicBezTo>
                  <a:cubicBezTo>
                    <a:pt x="913" y="47418"/>
                    <a:pt x="2888" y="52554"/>
                    <a:pt x="6171" y="56445"/>
                  </a:cubicBezTo>
                  <a:cubicBezTo>
                    <a:pt x="8633" y="59424"/>
                    <a:pt x="11855" y="61764"/>
                    <a:pt x="14986" y="64044"/>
                  </a:cubicBezTo>
                  <a:cubicBezTo>
                    <a:pt x="19302" y="67205"/>
                    <a:pt x="23740" y="70488"/>
                    <a:pt x="26080" y="75290"/>
                  </a:cubicBezTo>
                  <a:cubicBezTo>
                    <a:pt x="27509" y="78299"/>
                    <a:pt x="27965" y="81643"/>
                    <a:pt x="28421" y="84926"/>
                  </a:cubicBezTo>
                  <a:cubicBezTo>
                    <a:pt x="28664" y="86476"/>
                    <a:pt x="28877" y="88056"/>
                    <a:pt x="29181" y="89576"/>
                  </a:cubicBezTo>
                  <a:cubicBezTo>
                    <a:pt x="30700" y="96780"/>
                    <a:pt x="34652" y="103528"/>
                    <a:pt x="40214" y="108482"/>
                  </a:cubicBezTo>
                  <a:lnTo>
                    <a:pt x="40214" y="108178"/>
                  </a:lnTo>
                  <a:close/>
                </a:path>
              </a:pathLst>
            </a:custGeom>
            <a:solidFill>
              <a:srgbClr val="007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3"/>
            <p:cNvSpPr/>
            <p:nvPr/>
          </p:nvSpPr>
          <p:spPr>
            <a:xfrm rot="10800000">
              <a:off x="343316" y="362189"/>
              <a:ext cx="235448" cy="235448"/>
            </a:xfrm>
            <a:custGeom>
              <a:avLst/>
              <a:gdLst/>
              <a:ahLst/>
              <a:cxnLst/>
              <a:rect l="l" t="t" r="r" b="b"/>
              <a:pathLst>
                <a:path w="32220" h="32220" extrusionOk="0">
                  <a:moveTo>
                    <a:pt x="16110" y="32220"/>
                  </a:moveTo>
                  <a:cubicBezTo>
                    <a:pt x="7204" y="32220"/>
                    <a:pt x="0" y="25016"/>
                    <a:pt x="0" y="16110"/>
                  </a:cubicBezTo>
                  <a:cubicBezTo>
                    <a:pt x="0" y="7235"/>
                    <a:pt x="7204" y="1"/>
                    <a:pt x="16110" y="1"/>
                  </a:cubicBezTo>
                  <a:cubicBezTo>
                    <a:pt x="24986" y="1"/>
                    <a:pt x="32220" y="7235"/>
                    <a:pt x="32220" y="16110"/>
                  </a:cubicBezTo>
                  <a:cubicBezTo>
                    <a:pt x="32220" y="25016"/>
                    <a:pt x="24986" y="32220"/>
                    <a:pt x="16110" y="32220"/>
                  </a:cubicBezTo>
                  <a:close/>
                  <a:moveTo>
                    <a:pt x="16110" y="1125"/>
                  </a:moveTo>
                  <a:cubicBezTo>
                    <a:pt x="7843" y="1125"/>
                    <a:pt x="1125" y="7843"/>
                    <a:pt x="1125" y="16080"/>
                  </a:cubicBezTo>
                  <a:cubicBezTo>
                    <a:pt x="1125" y="24317"/>
                    <a:pt x="7843" y="31034"/>
                    <a:pt x="16110" y="31034"/>
                  </a:cubicBezTo>
                  <a:cubicBezTo>
                    <a:pt x="24347" y="31034"/>
                    <a:pt x="31065" y="24317"/>
                    <a:pt x="31065" y="16080"/>
                  </a:cubicBezTo>
                  <a:cubicBezTo>
                    <a:pt x="31065" y="7843"/>
                    <a:pt x="24378" y="1125"/>
                    <a:pt x="16110" y="1125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13"/>
            <p:cNvSpPr/>
            <p:nvPr/>
          </p:nvSpPr>
          <p:spPr>
            <a:xfrm rot="10800000">
              <a:off x="343313" y="2759562"/>
              <a:ext cx="91200" cy="91200"/>
            </a:xfrm>
            <a:custGeom>
              <a:avLst/>
              <a:gdLst/>
              <a:ahLst/>
              <a:cxnLst/>
              <a:rect l="l" t="t" r="r" b="b"/>
              <a:pathLst>
                <a:path w="3648" h="3648" extrusionOk="0">
                  <a:moveTo>
                    <a:pt x="3648" y="1824"/>
                  </a:moveTo>
                  <a:cubicBezTo>
                    <a:pt x="3648" y="2827"/>
                    <a:pt x="2796" y="3648"/>
                    <a:pt x="1824" y="3648"/>
                  </a:cubicBezTo>
                  <a:cubicBezTo>
                    <a:pt x="790" y="3648"/>
                    <a:pt x="0" y="2797"/>
                    <a:pt x="0" y="1824"/>
                  </a:cubicBezTo>
                  <a:cubicBezTo>
                    <a:pt x="0" y="790"/>
                    <a:pt x="851" y="0"/>
                    <a:pt x="1824" y="0"/>
                  </a:cubicBezTo>
                  <a:cubicBezTo>
                    <a:pt x="2827" y="0"/>
                    <a:pt x="3648" y="790"/>
                    <a:pt x="3648" y="1824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3"/>
            <p:cNvSpPr/>
            <p:nvPr/>
          </p:nvSpPr>
          <p:spPr>
            <a:xfrm rot="10800000">
              <a:off x="3138438" y="4951737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3"/>
            <p:cNvSpPr/>
            <p:nvPr/>
          </p:nvSpPr>
          <p:spPr>
            <a:xfrm rot="10800000">
              <a:off x="152063" y="4694137"/>
              <a:ext cx="45625" cy="45625"/>
            </a:xfrm>
            <a:custGeom>
              <a:avLst/>
              <a:gdLst/>
              <a:ahLst/>
              <a:cxnLst/>
              <a:rect l="l" t="t" r="r" b="b"/>
              <a:pathLst>
                <a:path w="1825" h="1825" extrusionOk="0">
                  <a:moveTo>
                    <a:pt x="1825" y="912"/>
                  </a:moveTo>
                  <a:cubicBezTo>
                    <a:pt x="1825" y="1399"/>
                    <a:pt x="1399" y="1824"/>
                    <a:pt x="913" y="1824"/>
                  </a:cubicBezTo>
                  <a:cubicBezTo>
                    <a:pt x="426" y="1824"/>
                    <a:pt x="1" y="1399"/>
                    <a:pt x="1" y="912"/>
                  </a:cubicBezTo>
                  <a:cubicBezTo>
                    <a:pt x="1" y="396"/>
                    <a:pt x="426" y="0"/>
                    <a:pt x="913" y="0"/>
                  </a:cubicBezTo>
                  <a:cubicBezTo>
                    <a:pt x="1399" y="0"/>
                    <a:pt x="1825" y="365"/>
                    <a:pt x="1825" y="91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13"/>
            <p:cNvSpPr/>
            <p:nvPr/>
          </p:nvSpPr>
          <p:spPr>
            <a:xfrm flipH="1">
              <a:off x="7912013" y="-427650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13"/>
            <p:cNvSpPr/>
            <p:nvPr/>
          </p:nvSpPr>
          <p:spPr>
            <a:xfrm flipH="1">
              <a:off x="8031863" y="-651050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9" name="Google Shape;179;p13"/>
          <p:cNvSpPr txBox="1">
            <a:spLocks noGrp="1"/>
          </p:cNvSpPr>
          <p:nvPr>
            <p:ph type="title"/>
          </p:nvPr>
        </p:nvSpPr>
        <p:spPr>
          <a:xfrm>
            <a:off x="2695778" y="1786700"/>
            <a:ext cx="2822700" cy="43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tx1"/>
                </a:solidFill>
                <a:latin typeface="+mn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 dirty="0"/>
          </a:p>
        </p:txBody>
      </p:sp>
      <p:sp>
        <p:nvSpPr>
          <p:cNvPr id="180" name="Google Shape;180;p13"/>
          <p:cNvSpPr txBox="1">
            <a:spLocks noGrp="1"/>
          </p:cNvSpPr>
          <p:nvPr>
            <p:ph type="title" idx="2" hasCustomPrompt="1"/>
          </p:nvPr>
        </p:nvSpPr>
        <p:spPr>
          <a:xfrm>
            <a:off x="3469478" y="1212477"/>
            <a:ext cx="1275300" cy="4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rPr dirty="0"/>
              <a:t>xx%</a:t>
            </a:r>
          </a:p>
        </p:txBody>
      </p:sp>
      <p:sp>
        <p:nvSpPr>
          <p:cNvPr id="181" name="Google Shape;181;p13"/>
          <p:cNvSpPr txBox="1">
            <a:spLocks noGrp="1"/>
          </p:cNvSpPr>
          <p:nvPr>
            <p:ph type="subTitle" idx="1"/>
          </p:nvPr>
        </p:nvSpPr>
        <p:spPr>
          <a:xfrm>
            <a:off x="2695778" y="2171214"/>
            <a:ext cx="28227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1"/>
                </a:solidFill>
                <a:latin typeface="+mn-l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13"/>
          <p:cNvSpPr txBox="1">
            <a:spLocks noGrp="1"/>
          </p:cNvSpPr>
          <p:nvPr>
            <p:ph type="title" idx="3"/>
          </p:nvPr>
        </p:nvSpPr>
        <p:spPr>
          <a:xfrm>
            <a:off x="5600731" y="1786700"/>
            <a:ext cx="2822700" cy="43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tx1"/>
                </a:solidFill>
                <a:latin typeface="+mn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83" name="Google Shape;183;p13"/>
          <p:cNvSpPr txBox="1">
            <a:spLocks noGrp="1"/>
          </p:cNvSpPr>
          <p:nvPr>
            <p:ph type="title" idx="4" hasCustomPrompt="1"/>
          </p:nvPr>
        </p:nvSpPr>
        <p:spPr>
          <a:xfrm>
            <a:off x="6374431" y="1212477"/>
            <a:ext cx="1275300" cy="4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84" name="Google Shape;184;p13"/>
          <p:cNvSpPr txBox="1">
            <a:spLocks noGrp="1"/>
          </p:cNvSpPr>
          <p:nvPr>
            <p:ph type="subTitle" idx="5"/>
          </p:nvPr>
        </p:nvSpPr>
        <p:spPr>
          <a:xfrm>
            <a:off x="5600731" y="2171208"/>
            <a:ext cx="28227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1"/>
                </a:solidFill>
                <a:latin typeface="+mn-l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13"/>
          <p:cNvSpPr txBox="1">
            <a:spLocks noGrp="1"/>
          </p:cNvSpPr>
          <p:nvPr>
            <p:ph type="title" idx="6"/>
          </p:nvPr>
        </p:nvSpPr>
        <p:spPr>
          <a:xfrm>
            <a:off x="2695778" y="3532175"/>
            <a:ext cx="2822700" cy="43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tx1"/>
                </a:solidFill>
                <a:latin typeface="+mn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86" name="Google Shape;186;p13"/>
          <p:cNvSpPr txBox="1">
            <a:spLocks noGrp="1"/>
          </p:cNvSpPr>
          <p:nvPr>
            <p:ph type="title" idx="7" hasCustomPrompt="1"/>
          </p:nvPr>
        </p:nvSpPr>
        <p:spPr>
          <a:xfrm>
            <a:off x="3469478" y="2958000"/>
            <a:ext cx="1275300" cy="4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87" name="Google Shape;187;p13"/>
          <p:cNvSpPr txBox="1">
            <a:spLocks noGrp="1"/>
          </p:cNvSpPr>
          <p:nvPr>
            <p:ph type="subTitle" idx="8"/>
          </p:nvPr>
        </p:nvSpPr>
        <p:spPr>
          <a:xfrm>
            <a:off x="2695778" y="3916681"/>
            <a:ext cx="28227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1"/>
                </a:solidFill>
                <a:latin typeface="+mn-l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13"/>
          <p:cNvSpPr txBox="1">
            <a:spLocks noGrp="1"/>
          </p:cNvSpPr>
          <p:nvPr>
            <p:ph type="title" idx="9"/>
          </p:nvPr>
        </p:nvSpPr>
        <p:spPr>
          <a:xfrm>
            <a:off x="5600731" y="3532175"/>
            <a:ext cx="2822700" cy="43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tx1"/>
                </a:solidFill>
                <a:latin typeface="+mn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89" name="Google Shape;189;p13"/>
          <p:cNvSpPr txBox="1">
            <a:spLocks noGrp="1"/>
          </p:cNvSpPr>
          <p:nvPr>
            <p:ph type="title" idx="13" hasCustomPrompt="1"/>
          </p:nvPr>
        </p:nvSpPr>
        <p:spPr>
          <a:xfrm>
            <a:off x="6374431" y="2958000"/>
            <a:ext cx="1275300" cy="4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90" name="Google Shape;190;p13"/>
          <p:cNvSpPr txBox="1">
            <a:spLocks noGrp="1"/>
          </p:cNvSpPr>
          <p:nvPr>
            <p:ph type="subTitle" idx="14"/>
          </p:nvPr>
        </p:nvSpPr>
        <p:spPr>
          <a:xfrm>
            <a:off x="5600731" y="3916681"/>
            <a:ext cx="28227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1"/>
                </a:solidFill>
                <a:latin typeface="+mn-l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13"/>
          <p:cNvSpPr txBox="1">
            <a:spLocks noGrp="1"/>
          </p:cNvSpPr>
          <p:nvPr>
            <p:ph type="title" idx="15"/>
          </p:nvPr>
        </p:nvSpPr>
        <p:spPr>
          <a:xfrm>
            <a:off x="2695775" y="466550"/>
            <a:ext cx="5728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tx1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192" name="Google Shape;192;p13"/>
          <p:cNvSpPr>
            <a:spLocks noGrp="1"/>
          </p:cNvSpPr>
          <p:nvPr>
            <p:ph type="pic" idx="16"/>
          </p:nvPr>
        </p:nvSpPr>
        <p:spPr>
          <a:xfrm>
            <a:off x="726800" y="466550"/>
            <a:ext cx="1733100" cy="4212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193" name="Google Shape;193;p13"/>
          <p:cNvSpPr/>
          <p:nvPr/>
        </p:nvSpPr>
        <p:spPr>
          <a:xfrm rot="10800000">
            <a:off x="-19066" y="2845631"/>
            <a:ext cx="2837634" cy="2313972"/>
          </a:xfrm>
          <a:custGeom>
            <a:avLst/>
            <a:gdLst/>
            <a:ahLst/>
            <a:cxnLst/>
            <a:rect l="l" t="t" r="r" b="b"/>
            <a:pathLst>
              <a:path w="98666" h="80458" extrusionOk="0">
                <a:moveTo>
                  <a:pt x="98635" y="80244"/>
                </a:moveTo>
                <a:cubicBezTo>
                  <a:pt x="97115" y="79636"/>
                  <a:pt x="95717" y="78816"/>
                  <a:pt x="94471" y="77873"/>
                </a:cubicBezTo>
                <a:cubicBezTo>
                  <a:pt x="87358" y="72554"/>
                  <a:pt x="84471" y="63679"/>
                  <a:pt x="81705" y="55046"/>
                </a:cubicBezTo>
                <a:cubicBezTo>
                  <a:pt x="78878" y="46384"/>
                  <a:pt x="75990" y="37417"/>
                  <a:pt x="68817" y="32067"/>
                </a:cubicBezTo>
                <a:cubicBezTo>
                  <a:pt x="62160" y="27113"/>
                  <a:pt x="53315" y="26505"/>
                  <a:pt x="46354" y="26505"/>
                </a:cubicBezTo>
                <a:cubicBezTo>
                  <a:pt x="44804" y="26505"/>
                  <a:pt x="43193" y="26535"/>
                  <a:pt x="41643" y="26596"/>
                </a:cubicBezTo>
                <a:cubicBezTo>
                  <a:pt x="35442" y="26748"/>
                  <a:pt x="29059" y="26839"/>
                  <a:pt x="23071" y="25168"/>
                </a:cubicBezTo>
                <a:cubicBezTo>
                  <a:pt x="19029" y="24073"/>
                  <a:pt x="15138" y="22067"/>
                  <a:pt x="11794" y="19392"/>
                </a:cubicBezTo>
                <a:cubicBezTo>
                  <a:pt x="8451" y="16748"/>
                  <a:pt x="5594" y="13404"/>
                  <a:pt x="3588" y="9727"/>
                </a:cubicBezTo>
                <a:cubicBezTo>
                  <a:pt x="1946" y="6748"/>
                  <a:pt x="791" y="3404"/>
                  <a:pt x="183" y="0"/>
                </a:cubicBezTo>
                <a:lnTo>
                  <a:pt x="1" y="0"/>
                </a:lnTo>
                <a:cubicBezTo>
                  <a:pt x="609" y="3435"/>
                  <a:pt x="1764" y="6839"/>
                  <a:pt x="3436" y="9818"/>
                </a:cubicBezTo>
                <a:cubicBezTo>
                  <a:pt x="5442" y="13526"/>
                  <a:pt x="8299" y="16900"/>
                  <a:pt x="11673" y="19605"/>
                </a:cubicBezTo>
                <a:cubicBezTo>
                  <a:pt x="15047" y="22280"/>
                  <a:pt x="18998" y="24316"/>
                  <a:pt x="23041" y="25411"/>
                </a:cubicBezTo>
                <a:cubicBezTo>
                  <a:pt x="29059" y="27082"/>
                  <a:pt x="35503" y="26931"/>
                  <a:pt x="41673" y="26809"/>
                </a:cubicBezTo>
                <a:cubicBezTo>
                  <a:pt x="43224" y="26779"/>
                  <a:pt x="44835" y="26748"/>
                  <a:pt x="46385" y="26748"/>
                </a:cubicBezTo>
                <a:cubicBezTo>
                  <a:pt x="53315" y="26687"/>
                  <a:pt x="62069" y="27295"/>
                  <a:pt x="68695" y="32219"/>
                </a:cubicBezTo>
                <a:cubicBezTo>
                  <a:pt x="75808" y="37478"/>
                  <a:pt x="78695" y="46414"/>
                  <a:pt x="81461" y="55046"/>
                </a:cubicBezTo>
                <a:cubicBezTo>
                  <a:pt x="84258" y="63709"/>
                  <a:pt x="87176" y="72676"/>
                  <a:pt x="94349" y="78025"/>
                </a:cubicBezTo>
                <a:cubicBezTo>
                  <a:pt x="95687" y="79029"/>
                  <a:pt x="97115" y="79819"/>
                  <a:pt x="98665" y="80457"/>
                </a:cubicBezTo>
                <a:lnTo>
                  <a:pt x="98665" y="80244"/>
                </a:lnTo>
                <a:close/>
              </a:path>
            </a:pathLst>
          </a:custGeom>
          <a:solidFill>
            <a:srgbClr val="007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oogle Shape;195;p14"/>
          <p:cNvGrpSpPr/>
          <p:nvPr/>
        </p:nvGrpSpPr>
        <p:grpSpPr>
          <a:xfrm>
            <a:off x="0" y="-1374575"/>
            <a:ext cx="9144000" cy="6713193"/>
            <a:chOff x="0" y="-1374575"/>
            <a:chExt cx="9144000" cy="6713193"/>
          </a:xfrm>
        </p:grpSpPr>
        <p:sp>
          <p:nvSpPr>
            <p:cNvPr id="196" name="Google Shape;196;p14"/>
            <p:cNvSpPr/>
            <p:nvPr/>
          </p:nvSpPr>
          <p:spPr>
            <a:xfrm flipH="1">
              <a:off x="3714900" y="3450"/>
              <a:ext cx="5429100" cy="5335168"/>
            </a:xfrm>
            <a:prstGeom prst="rect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55000">
                  <a:schemeClr val="bg1">
                    <a:alpha val="0"/>
                  </a:schemeClr>
                </a:gs>
                <a:gs pos="100000">
                  <a:schemeClr val="tx2">
                    <a:lumMod val="50000"/>
                  </a:schemeClr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197;p14"/>
            <p:cNvSpPr/>
            <p:nvPr/>
          </p:nvSpPr>
          <p:spPr>
            <a:xfrm>
              <a:off x="2725" y="3450"/>
              <a:ext cx="5459657" cy="5136469"/>
            </a:xfrm>
            <a:custGeom>
              <a:avLst/>
              <a:gdLst/>
              <a:ahLst/>
              <a:cxnLst/>
              <a:rect l="l" t="t" r="r" b="b"/>
              <a:pathLst>
                <a:path w="122222" h="114987" extrusionOk="0">
                  <a:moveTo>
                    <a:pt x="116477" y="100914"/>
                  </a:moveTo>
                  <a:cubicBezTo>
                    <a:pt x="109972" y="89941"/>
                    <a:pt x="99212" y="81552"/>
                    <a:pt x="87023" y="77904"/>
                  </a:cubicBezTo>
                  <a:cubicBezTo>
                    <a:pt x="82616" y="76567"/>
                    <a:pt x="77996" y="75837"/>
                    <a:pt x="73528" y="75169"/>
                  </a:cubicBezTo>
                  <a:cubicBezTo>
                    <a:pt x="70123" y="74622"/>
                    <a:pt x="66598" y="74074"/>
                    <a:pt x="63163" y="73254"/>
                  </a:cubicBezTo>
                  <a:cubicBezTo>
                    <a:pt x="58786" y="72251"/>
                    <a:pt x="54986" y="70761"/>
                    <a:pt x="51764" y="68907"/>
                  </a:cubicBezTo>
                  <a:cubicBezTo>
                    <a:pt x="47965" y="66719"/>
                    <a:pt x="45077" y="63983"/>
                    <a:pt x="43102" y="60792"/>
                  </a:cubicBezTo>
                  <a:cubicBezTo>
                    <a:pt x="38877" y="53953"/>
                    <a:pt x="39241" y="45533"/>
                    <a:pt x="39576" y="37387"/>
                  </a:cubicBezTo>
                  <a:cubicBezTo>
                    <a:pt x="39880" y="29606"/>
                    <a:pt x="40214" y="21551"/>
                    <a:pt x="36597" y="14742"/>
                  </a:cubicBezTo>
                  <a:cubicBezTo>
                    <a:pt x="34652" y="11095"/>
                    <a:pt x="31703" y="8025"/>
                    <a:pt x="27782" y="5563"/>
                  </a:cubicBezTo>
                  <a:cubicBezTo>
                    <a:pt x="24256" y="3344"/>
                    <a:pt x="20031" y="1763"/>
                    <a:pt x="15624" y="973"/>
                  </a:cubicBezTo>
                  <a:cubicBezTo>
                    <a:pt x="10457" y="0"/>
                    <a:pt x="5229" y="31"/>
                    <a:pt x="1" y="456"/>
                  </a:cubicBezTo>
                  <a:lnTo>
                    <a:pt x="1" y="730"/>
                  </a:lnTo>
                  <a:cubicBezTo>
                    <a:pt x="5229" y="304"/>
                    <a:pt x="10426" y="304"/>
                    <a:pt x="15594" y="1216"/>
                  </a:cubicBezTo>
                  <a:cubicBezTo>
                    <a:pt x="20001" y="2006"/>
                    <a:pt x="24165" y="3587"/>
                    <a:pt x="27691" y="5776"/>
                  </a:cubicBezTo>
                  <a:cubicBezTo>
                    <a:pt x="31551" y="8207"/>
                    <a:pt x="34530" y="11247"/>
                    <a:pt x="36415" y="14864"/>
                  </a:cubicBezTo>
                  <a:cubicBezTo>
                    <a:pt x="40001" y="21642"/>
                    <a:pt x="39637" y="29636"/>
                    <a:pt x="39333" y="37387"/>
                  </a:cubicBezTo>
                  <a:cubicBezTo>
                    <a:pt x="38998" y="45563"/>
                    <a:pt x="38664" y="54044"/>
                    <a:pt x="42919" y="60944"/>
                  </a:cubicBezTo>
                  <a:cubicBezTo>
                    <a:pt x="44895" y="64196"/>
                    <a:pt x="47843" y="66931"/>
                    <a:pt x="51643" y="69120"/>
                  </a:cubicBezTo>
                  <a:cubicBezTo>
                    <a:pt x="54895" y="70974"/>
                    <a:pt x="58755" y="72463"/>
                    <a:pt x="63132" y="73497"/>
                  </a:cubicBezTo>
                  <a:cubicBezTo>
                    <a:pt x="66537" y="74318"/>
                    <a:pt x="70093" y="74865"/>
                    <a:pt x="73528" y="75381"/>
                  </a:cubicBezTo>
                  <a:cubicBezTo>
                    <a:pt x="77996" y="76081"/>
                    <a:pt x="82616" y="76840"/>
                    <a:pt x="86993" y="78117"/>
                  </a:cubicBezTo>
                  <a:cubicBezTo>
                    <a:pt x="99151" y="81764"/>
                    <a:pt x="109820" y="90123"/>
                    <a:pt x="116325" y="101035"/>
                  </a:cubicBezTo>
                  <a:cubicBezTo>
                    <a:pt x="118878" y="105382"/>
                    <a:pt x="120763" y="110093"/>
                    <a:pt x="121948" y="114987"/>
                  </a:cubicBezTo>
                  <a:lnTo>
                    <a:pt x="122222" y="114987"/>
                  </a:lnTo>
                  <a:cubicBezTo>
                    <a:pt x="120945" y="110032"/>
                    <a:pt x="119061" y="105291"/>
                    <a:pt x="116477" y="10091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4"/>
            <p:cNvSpPr/>
            <p:nvPr/>
          </p:nvSpPr>
          <p:spPr>
            <a:xfrm flipH="1">
              <a:off x="6423641" y="316600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4"/>
            <p:cNvSpPr/>
            <p:nvPr/>
          </p:nvSpPr>
          <p:spPr>
            <a:xfrm>
              <a:off x="0" y="4184132"/>
              <a:ext cx="6339522" cy="951828"/>
            </a:xfrm>
            <a:custGeom>
              <a:avLst/>
              <a:gdLst/>
              <a:ahLst/>
              <a:cxnLst/>
              <a:rect l="l" t="t" r="r" b="b"/>
              <a:pathLst>
                <a:path w="141919" h="21308" extrusionOk="0">
                  <a:moveTo>
                    <a:pt x="134623" y="11946"/>
                  </a:moveTo>
                  <a:cubicBezTo>
                    <a:pt x="125991" y="3800"/>
                    <a:pt x="113377" y="0"/>
                    <a:pt x="101674" y="2006"/>
                  </a:cubicBezTo>
                  <a:cubicBezTo>
                    <a:pt x="96689" y="2888"/>
                    <a:pt x="91887" y="4742"/>
                    <a:pt x="87236" y="6535"/>
                  </a:cubicBezTo>
                  <a:cubicBezTo>
                    <a:pt x="81856" y="8633"/>
                    <a:pt x="76264" y="10791"/>
                    <a:pt x="70458" y="11368"/>
                  </a:cubicBezTo>
                  <a:cubicBezTo>
                    <a:pt x="61339" y="12280"/>
                    <a:pt x="52373" y="9332"/>
                    <a:pt x="43710" y="6505"/>
                  </a:cubicBezTo>
                  <a:cubicBezTo>
                    <a:pt x="36719" y="4225"/>
                    <a:pt x="29485" y="1824"/>
                    <a:pt x="22159" y="1429"/>
                  </a:cubicBezTo>
                  <a:cubicBezTo>
                    <a:pt x="14469" y="1034"/>
                    <a:pt x="6718" y="2827"/>
                    <a:pt x="1" y="6505"/>
                  </a:cubicBezTo>
                  <a:lnTo>
                    <a:pt x="1" y="6748"/>
                  </a:lnTo>
                  <a:cubicBezTo>
                    <a:pt x="6718" y="3070"/>
                    <a:pt x="14469" y="1247"/>
                    <a:pt x="22159" y="1672"/>
                  </a:cubicBezTo>
                  <a:cubicBezTo>
                    <a:pt x="29485" y="2067"/>
                    <a:pt x="36658" y="4438"/>
                    <a:pt x="43649" y="6718"/>
                  </a:cubicBezTo>
                  <a:cubicBezTo>
                    <a:pt x="51218" y="9241"/>
                    <a:pt x="58999" y="11794"/>
                    <a:pt x="66993" y="11794"/>
                  </a:cubicBezTo>
                  <a:cubicBezTo>
                    <a:pt x="68178" y="11794"/>
                    <a:pt x="69333" y="11733"/>
                    <a:pt x="70519" y="11581"/>
                  </a:cubicBezTo>
                  <a:cubicBezTo>
                    <a:pt x="76385" y="10973"/>
                    <a:pt x="81948" y="8815"/>
                    <a:pt x="87388" y="6718"/>
                  </a:cubicBezTo>
                  <a:cubicBezTo>
                    <a:pt x="92039" y="4955"/>
                    <a:pt x="96841" y="3070"/>
                    <a:pt x="101796" y="2219"/>
                  </a:cubicBezTo>
                  <a:cubicBezTo>
                    <a:pt x="113407" y="183"/>
                    <a:pt x="125930" y="3952"/>
                    <a:pt x="134502" y="12037"/>
                  </a:cubicBezTo>
                  <a:cubicBezTo>
                    <a:pt x="137359" y="14742"/>
                    <a:pt x="139760" y="17903"/>
                    <a:pt x="141645" y="21308"/>
                  </a:cubicBezTo>
                  <a:lnTo>
                    <a:pt x="141918" y="21308"/>
                  </a:lnTo>
                  <a:cubicBezTo>
                    <a:pt x="139943" y="17903"/>
                    <a:pt x="137511" y="14681"/>
                    <a:pt x="134623" y="1194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4"/>
            <p:cNvSpPr/>
            <p:nvPr/>
          </p:nvSpPr>
          <p:spPr>
            <a:xfrm>
              <a:off x="6989250" y="4734425"/>
              <a:ext cx="91200" cy="91200"/>
            </a:xfrm>
            <a:custGeom>
              <a:avLst/>
              <a:gdLst/>
              <a:ahLst/>
              <a:cxnLst/>
              <a:rect l="l" t="t" r="r" b="b"/>
              <a:pathLst>
                <a:path w="3648" h="3648" extrusionOk="0">
                  <a:moveTo>
                    <a:pt x="3648" y="1824"/>
                  </a:moveTo>
                  <a:cubicBezTo>
                    <a:pt x="3648" y="2827"/>
                    <a:pt x="2796" y="3648"/>
                    <a:pt x="1824" y="3648"/>
                  </a:cubicBezTo>
                  <a:cubicBezTo>
                    <a:pt x="790" y="3648"/>
                    <a:pt x="0" y="2797"/>
                    <a:pt x="0" y="1824"/>
                  </a:cubicBezTo>
                  <a:cubicBezTo>
                    <a:pt x="0" y="790"/>
                    <a:pt x="851" y="0"/>
                    <a:pt x="1824" y="0"/>
                  </a:cubicBezTo>
                  <a:cubicBezTo>
                    <a:pt x="2827" y="0"/>
                    <a:pt x="3648" y="790"/>
                    <a:pt x="3648" y="1824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4"/>
            <p:cNvSpPr/>
            <p:nvPr/>
          </p:nvSpPr>
          <p:spPr>
            <a:xfrm>
              <a:off x="7852163" y="562500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4"/>
            <p:cNvSpPr/>
            <p:nvPr/>
          </p:nvSpPr>
          <p:spPr>
            <a:xfrm>
              <a:off x="8689025" y="1416675"/>
              <a:ext cx="45625" cy="45625"/>
            </a:xfrm>
            <a:custGeom>
              <a:avLst/>
              <a:gdLst/>
              <a:ahLst/>
              <a:cxnLst/>
              <a:rect l="l" t="t" r="r" b="b"/>
              <a:pathLst>
                <a:path w="1825" h="1825" extrusionOk="0">
                  <a:moveTo>
                    <a:pt x="1825" y="912"/>
                  </a:moveTo>
                  <a:cubicBezTo>
                    <a:pt x="1825" y="1399"/>
                    <a:pt x="1399" y="1824"/>
                    <a:pt x="913" y="1824"/>
                  </a:cubicBezTo>
                  <a:cubicBezTo>
                    <a:pt x="426" y="1824"/>
                    <a:pt x="1" y="1399"/>
                    <a:pt x="1" y="912"/>
                  </a:cubicBezTo>
                  <a:cubicBezTo>
                    <a:pt x="1" y="396"/>
                    <a:pt x="426" y="0"/>
                    <a:pt x="913" y="0"/>
                  </a:cubicBezTo>
                  <a:cubicBezTo>
                    <a:pt x="1399" y="0"/>
                    <a:pt x="1825" y="365"/>
                    <a:pt x="1825" y="91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4"/>
            <p:cNvSpPr/>
            <p:nvPr/>
          </p:nvSpPr>
          <p:spPr>
            <a:xfrm>
              <a:off x="3562700" y="4853050"/>
              <a:ext cx="45600" cy="45600"/>
            </a:xfrm>
            <a:custGeom>
              <a:avLst/>
              <a:gdLst/>
              <a:ahLst/>
              <a:cxnLst/>
              <a:rect l="l" t="t" r="r" b="b"/>
              <a:pathLst>
                <a:path w="1824" h="1824" extrusionOk="0">
                  <a:moveTo>
                    <a:pt x="1824" y="912"/>
                  </a:moveTo>
                  <a:cubicBezTo>
                    <a:pt x="1824" y="1398"/>
                    <a:pt x="1398" y="1824"/>
                    <a:pt x="912" y="1824"/>
                  </a:cubicBezTo>
                  <a:cubicBezTo>
                    <a:pt x="395" y="1824"/>
                    <a:pt x="0" y="1398"/>
                    <a:pt x="0" y="912"/>
                  </a:cubicBezTo>
                  <a:cubicBezTo>
                    <a:pt x="0" y="426"/>
                    <a:pt x="395" y="0"/>
                    <a:pt x="912" y="0"/>
                  </a:cubicBezTo>
                  <a:cubicBezTo>
                    <a:pt x="1398" y="0"/>
                    <a:pt x="1824" y="365"/>
                    <a:pt x="1824" y="91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4"/>
            <p:cNvSpPr/>
            <p:nvPr/>
          </p:nvSpPr>
          <p:spPr>
            <a:xfrm>
              <a:off x="7147225" y="988850"/>
              <a:ext cx="45600" cy="45625"/>
            </a:xfrm>
            <a:custGeom>
              <a:avLst/>
              <a:gdLst/>
              <a:ahLst/>
              <a:cxnLst/>
              <a:rect l="l" t="t" r="r" b="b"/>
              <a:pathLst>
                <a:path w="1824" h="1825" extrusionOk="0">
                  <a:moveTo>
                    <a:pt x="1824" y="913"/>
                  </a:moveTo>
                  <a:cubicBezTo>
                    <a:pt x="1824" y="1399"/>
                    <a:pt x="1398" y="1824"/>
                    <a:pt x="912" y="1824"/>
                  </a:cubicBezTo>
                  <a:cubicBezTo>
                    <a:pt x="426" y="1824"/>
                    <a:pt x="0" y="1399"/>
                    <a:pt x="0" y="913"/>
                  </a:cubicBezTo>
                  <a:cubicBezTo>
                    <a:pt x="0" y="426"/>
                    <a:pt x="426" y="1"/>
                    <a:pt x="912" y="1"/>
                  </a:cubicBezTo>
                  <a:cubicBezTo>
                    <a:pt x="1398" y="1"/>
                    <a:pt x="1824" y="426"/>
                    <a:pt x="1824" y="913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4"/>
            <p:cNvSpPr/>
            <p:nvPr/>
          </p:nvSpPr>
          <p:spPr>
            <a:xfrm>
              <a:off x="8701738" y="222825"/>
              <a:ext cx="294100" cy="294100"/>
            </a:xfrm>
            <a:custGeom>
              <a:avLst/>
              <a:gdLst/>
              <a:ahLst/>
              <a:cxnLst/>
              <a:rect l="l" t="t" r="r" b="b"/>
              <a:pathLst>
                <a:path w="11764" h="11764" extrusionOk="0">
                  <a:moveTo>
                    <a:pt x="11763" y="5867"/>
                  </a:moveTo>
                  <a:cubicBezTo>
                    <a:pt x="11763" y="9149"/>
                    <a:pt x="9149" y="11764"/>
                    <a:pt x="5897" y="11764"/>
                  </a:cubicBezTo>
                  <a:cubicBezTo>
                    <a:pt x="2614" y="11764"/>
                    <a:pt x="0" y="9149"/>
                    <a:pt x="0" y="5867"/>
                  </a:cubicBezTo>
                  <a:cubicBezTo>
                    <a:pt x="0" y="2614"/>
                    <a:pt x="2614" y="0"/>
                    <a:pt x="5897" y="0"/>
                  </a:cubicBezTo>
                  <a:cubicBezTo>
                    <a:pt x="9149" y="0"/>
                    <a:pt x="11763" y="2614"/>
                    <a:pt x="11763" y="5867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4"/>
            <p:cNvSpPr/>
            <p:nvPr/>
          </p:nvSpPr>
          <p:spPr>
            <a:xfrm>
              <a:off x="4325825" y="-1151175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4"/>
            <p:cNvSpPr/>
            <p:nvPr/>
          </p:nvSpPr>
          <p:spPr>
            <a:xfrm>
              <a:off x="4205975" y="-1374575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9" name="Google Shape;209;p14"/>
          <p:cNvSpPr txBox="1">
            <a:spLocks noGrp="1"/>
          </p:cNvSpPr>
          <p:nvPr>
            <p:ph type="title"/>
          </p:nvPr>
        </p:nvSpPr>
        <p:spPr>
          <a:xfrm>
            <a:off x="4166701" y="3667945"/>
            <a:ext cx="4257300" cy="531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10" name="Google Shape;210;p14"/>
          <p:cNvSpPr txBox="1">
            <a:spLocks noGrp="1"/>
          </p:cNvSpPr>
          <p:nvPr>
            <p:ph type="subTitle" idx="1"/>
          </p:nvPr>
        </p:nvSpPr>
        <p:spPr>
          <a:xfrm>
            <a:off x="4166600" y="1176225"/>
            <a:ext cx="4257300" cy="23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11" name="Google Shape;211;p14"/>
          <p:cNvSpPr>
            <a:spLocks noGrp="1"/>
          </p:cNvSpPr>
          <p:nvPr>
            <p:ph type="pic" idx="2"/>
          </p:nvPr>
        </p:nvSpPr>
        <p:spPr>
          <a:xfrm flipH="1">
            <a:off x="886350" y="943650"/>
            <a:ext cx="2871600" cy="3256200"/>
          </a:xfrm>
          <a:prstGeom prst="roundRect">
            <a:avLst>
              <a:gd name="adj" fmla="val 11291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2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" name="Google Shape;213;p15"/>
          <p:cNvGrpSpPr/>
          <p:nvPr/>
        </p:nvGrpSpPr>
        <p:grpSpPr>
          <a:xfrm>
            <a:off x="-1" y="3449"/>
            <a:ext cx="10188651" cy="5307459"/>
            <a:chOff x="-1" y="3449"/>
            <a:chExt cx="10188651" cy="5307459"/>
          </a:xfrm>
        </p:grpSpPr>
        <p:sp>
          <p:nvSpPr>
            <p:cNvPr id="215" name="Google Shape;215;p15"/>
            <p:cNvSpPr/>
            <p:nvPr/>
          </p:nvSpPr>
          <p:spPr>
            <a:xfrm>
              <a:off x="-1" y="3449"/>
              <a:ext cx="9065165" cy="5307459"/>
            </a:xfrm>
            <a:prstGeom prst="rect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75000">
                  <a:schemeClr val="tx2">
                    <a:lumMod val="50000"/>
                  </a:schemeClr>
                </a:gs>
                <a:gs pos="100000">
                  <a:srgbClr val="073763"/>
                </a:gs>
                <a:gs pos="100000">
                  <a:schemeClr val="accent1"/>
                </a:gs>
              </a:gsLst>
              <a:lin ang="12000143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217;p15"/>
            <p:cNvSpPr/>
            <p:nvPr/>
          </p:nvSpPr>
          <p:spPr>
            <a:xfrm flipH="1">
              <a:off x="6423641" y="316600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15"/>
            <p:cNvSpPr/>
            <p:nvPr/>
          </p:nvSpPr>
          <p:spPr>
            <a:xfrm>
              <a:off x="0" y="4184132"/>
              <a:ext cx="6339522" cy="951828"/>
            </a:xfrm>
            <a:custGeom>
              <a:avLst/>
              <a:gdLst/>
              <a:ahLst/>
              <a:cxnLst/>
              <a:rect l="l" t="t" r="r" b="b"/>
              <a:pathLst>
                <a:path w="141919" h="21308" extrusionOk="0">
                  <a:moveTo>
                    <a:pt x="134623" y="11946"/>
                  </a:moveTo>
                  <a:cubicBezTo>
                    <a:pt x="125991" y="3800"/>
                    <a:pt x="113377" y="0"/>
                    <a:pt x="101674" y="2006"/>
                  </a:cubicBezTo>
                  <a:cubicBezTo>
                    <a:pt x="96689" y="2888"/>
                    <a:pt x="91887" y="4742"/>
                    <a:pt x="87236" y="6535"/>
                  </a:cubicBezTo>
                  <a:cubicBezTo>
                    <a:pt x="81856" y="8633"/>
                    <a:pt x="76264" y="10791"/>
                    <a:pt x="70458" y="11368"/>
                  </a:cubicBezTo>
                  <a:cubicBezTo>
                    <a:pt x="61339" y="12280"/>
                    <a:pt x="52373" y="9332"/>
                    <a:pt x="43710" y="6505"/>
                  </a:cubicBezTo>
                  <a:cubicBezTo>
                    <a:pt x="36719" y="4225"/>
                    <a:pt x="29485" y="1824"/>
                    <a:pt x="22159" y="1429"/>
                  </a:cubicBezTo>
                  <a:cubicBezTo>
                    <a:pt x="14469" y="1034"/>
                    <a:pt x="6718" y="2827"/>
                    <a:pt x="1" y="6505"/>
                  </a:cubicBezTo>
                  <a:lnTo>
                    <a:pt x="1" y="6748"/>
                  </a:lnTo>
                  <a:cubicBezTo>
                    <a:pt x="6718" y="3070"/>
                    <a:pt x="14469" y="1247"/>
                    <a:pt x="22159" y="1672"/>
                  </a:cubicBezTo>
                  <a:cubicBezTo>
                    <a:pt x="29485" y="2067"/>
                    <a:pt x="36658" y="4438"/>
                    <a:pt x="43649" y="6718"/>
                  </a:cubicBezTo>
                  <a:cubicBezTo>
                    <a:pt x="51218" y="9241"/>
                    <a:pt x="58999" y="11794"/>
                    <a:pt x="66993" y="11794"/>
                  </a:cubicBezTo>
                  <a:cubicBezTo>
                    <a:pt x="68178" y="11794"/>
                    <a:pt x="69333" y="11733"/>
                    <a:pt x="70519" y="11581"/>
                  </a:cubicBezTo>
                  <a:cubicBezTo>
                    <a:pt x="76385" y="10973"/>
                    <a:pt x="81948" y="8815"/>
                    <a:pt x="87388" y="6718"/>
                  </a:cubicBezTo>
                  <a:cubicBezTo>
                    <a:pt x="92039" y="4955"/>
                    <a:pt x="96841" y="3070"/>
                    <a:pt x="101796" y="2219"/>
                  </a:cubicBezTo>
                  <a:cubicBezTo>
                    <a:pt x="113407" y="183"/>
                    <a:pt x="125930" y="3952"/>
                    <a:pt x="134502" y="12037"/>
                  </a:cubicBezTo>
                  <a:cubicBezTo>
                    <a:pt x="137359" y="14742"/>
                    <a:pt x="139760" y="17903"/>
                    <a:pt x="141645" y="21308"/>
                  </a:cubicBezTo>
                  <a:lnTo>
                    <a:pt x="141918" y="21308"/>
                  </a:lnTo>
                  <a:cubicBezTo>
                    <a:pt x="139943" y="17903"/>
                    <a:pt x="137511" y="14681"/>
                    <a:pt x="134623" y="1194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5"/>
            <p:cNvSpPr/>
            <p:nvPr/>
          </p:nvSpPr>
          <p:spPr>
            <a:xfrm>
              <a:off x="2725" y="3450"/>
              <a:ext cx="5459657" cy="5136469"/>
            </a:xfrm>
            <a:custGeom>
              <a:avLst/>
              <a:gdLst/>
              <a:ahLst/>
              <a:cxnLst/>
              <a:rect l="l" t="t" r="r" b="b"/>
              <a:pathLst>
                <a:path w="122222" h="114987" extrusionOk="0">
                  <a:moveTo>
                    <a:pt x="116477" y="100914"/>
                  </a:moveTo>
                  <a:cubicBezTo>
                    <a:pt x="109972" y="89941"/>
                    <a:pt x="99212" y="81552"/>
                    <a:pt x="87023" y="77904"/>
                  </a:cubicBezTo>
                  <a:cubicBezTo>
                    <a:pt x="82616" y="76567"/>
                    <a:pt x="77996" y="75837"/>
                    <a:pt x="73528" y="75169"/>
                  </a:cubicBezTo>
                  <a:cubicBezTo>
                    <a:pt x="70123" y="74622"/>
                    <a:pt x="66598" y="74074"/>
                    <a:pt x="63163" y="73254"/>
                  </a:cubicBezTo>
                  <a:cubicBezTo>
                    <a:pt x="58786" y="72251"/>
                    <a:pt x="54986" y="70761"/>
                    <a:pt x="51764" y="68907"/>
                  </a:cubicBezTo>
                  <a:cubicBezTo>
                    <a:pt x="47965" y="66719"/>
                    <a:pt x="45077" y="63983"/>
                    <a:pt x="43102" y="60792"/>
                  </a:cubicBezTo>
                  <a:cubicBezTo>
                    <a:pt x="38877" y="53953"/>
                    <a:pt x="39241" y="45533"/>
                    <a:pt x="39576" y="37387"/>
                  </a:cubicBezTo>
                  <a:cubicBezTo>
                    <a:pt x="39880" y="29606"/>
                    <a:pt x="40214" y="21551"/>
                    <a:pt x="36597" y="14742"/>
                  </a:cubicBezTo>
                  <a:cubicBezTo>
                    <a:pt x="34652" y="11095"/>
                    <a:pt x="31703" y="8025"/>
                    <a:pt x="27782" y="5563"/>
                  </a:cubicBezTo>
                  <a:cubicBezTo>
                    <a:pt x="24256" y="3344"/>
                    <a:pt x="20031" y="1763"/>
                    <a:pt x="15624" y="973"/>
                  </a:cubicBezTo>
                  <a:cubicBezTo>
                    <a:pt x="10457" y="0"/>
                    <a:pt x="5229" y="31"/>
                    <a:pt x="1" y="456"/>
                  </a:cubicBezTo>
                  <a:lnTo>
                    <a:pt x="1" y="730"/>
                  </a:lnTo>
                  <a:cubicBezTo>
                    <a:pt x="5229" y="304"/>
                    <a:pt x="10426" y="304"/>
                    <a:pt x="15594" y="1216"/>
                  </a:cubicBezTo>
                  <a:cubicBezTo>
                    <a:pt x="20001" y="2006"/>
                    <a:pt x="24165" y="3587"/>
                    <a:pt x="27691" y="5776"/>
                  </a:cubicBezTo>
                  <a:cubicBezTo>
                    <a:pt x="31551" y="8207"/>
                    <a:pt x="34530" y="11247"/>
                    <a:pt x="36415" y="14864"/>
                  </a:cubicBezTo>
                  <a:cubicBezTo>
                    <a:pt x="40001" y="21642"/>
                    <a:pt x="39637" y="29636"/>
                    <a:pt x="39333" y="37387"/>
                  </a:cubicBezTo>
                  <a:cubicBezTo>
                    <a:pt x="38998" y="45563"/>
                    <a:pt x="38664" y="54044"/>
                    <a:pt x="42919" y="60944"/>
                  </a:cubicBezTo>
                  <a:cubicBezTo>
                    <a:pt x="44895" y="64196"/>
                    <a:pt x="47843" y="66931"/>
                    <a:pt x="51643" y="69120"/>
                  </a:cubicBezTo>
                  <a:cubicBezTo>
                    <a:pt x="54895" y="70974"/>
                    <a:pt x="58755" y="72463"/>
                    <a:pt x="63132" y="73497"/>
                  </a:cubicBezTo>
                  <a:cubicBezTo>
                    <a:pt x="66537" y="74318"/>
                    <a:pt x="70093" y="74865"/>
                    <a:pt x="73528" y="75381"/>
                  </a:cubicBezTo>
                  <a:cubicBezTo>
                    <a:pt x="77996" y="76081"/>
                    <a:pt x="82616" y="76840"/>
                    <a:pt x="86993" y="78117"/>
                  </a:cubicBezTo>
                  <a:cubicBezTo>
                    <a:pt x="99151" y="81764"/>
                    <a:pt x="109820" y="90123"/>
                    <a:pt x="116325" y="101035"/>
                  </a:cubicBezTo>
                  <a:cubicBezTo>
                    <a:pt x="118878" y="105382"/>
                    <a:pt x="120763" y="110093"/>
                    <a:pt x="121948" y="114987"/>
                  </a:cubicBezTo>
                  <a:lnTo>
                    <a:pt x="122222" y="114987"/>
                  </a:lnTo>
                  <a:cubicBezTo>
                    <a:pt x="120945" y="110032"/>
                    <a:pt x="119061" y="105291"/>
                    <a:pt x="116477" y="10091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15"/>
            <p:cNvSpPr/>
            <p:nvPr/>
          </p:nvSpPr>
          <p:spPr>
            <a:xfrm>
              <a:off x="6989250" y="4734425"/>
              <a:ext cx="91200" cy="91200"/>
            </a:xfrm>
            <a:custGeom>
              <a:avLst/>
              <a:gdLst/>
              <a:ahLst/>
              <a:cxnLst/>
              <a:rect l="l" t="t" r="r" b="b"/>
              <a:pathLst>
                <a:path w="3648" h="3648" extrusionOk="0">
                  <a:moveTo>
                    <a:pt x="3648" y="1824"/>
                  </a:moveTo>
                  <a:cubicBezTo>
                    <a:pt x="3648" y="2827"/>
                    <a:pt x="2796" y="3648"/>
                    <a:pt x="1824" y="3648"/>
                  </a:cubicBezTo>
                  <a:cubicBezTo>
                    <a:pt x="790" y="3648"/>
                    <a:pt x="0" y="2797"/>
                    <a:pt x="0" y="1824"/>
                  </a:cubicBezTo>
                  <a:cubicBezTo>
                    <a:pt x="0" y="790"/>
                    <a:pt x="851" y="0"/>
                    <a:pt x="1824" y="0"/>
                  </a:cubicBezTo>
                  <a:cubicBezTo>
                    <a:pt x="2827" y="0"/>
                    <a:pt x="3648" y="790"/>
                    <a:pt x="3648" y="1824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5"/>
            <p:cNvSpPr/>
            <p:nvPr/>
          </p:nvSpPr>
          <p:spPr>
            <a:xfrm>
              <a:off x="2048250" y="775150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5"/>
            <p:cNvSpPr/>
            <p:nvPr/>
          </p:nvSpPr>
          <p:spPr>
            <a:xfrm>
              <a:off x="8689025" y="1416675"/>
              <a:ext cx="45625" cy="45625"/>
            </a:xfrm>
            <a:custGeom>
              <a:avLst/>
              <a:gdLst/>
              <a:ahLst/>
              <a:cxnLst/>
              <a:rect l="l" t="t" r="r" b="b"/>
              <a:pathLst>
                <a:path w="1825" h="1825" extrusionOk="0">
                  <a:moveTo>
                    <a:pt x="1825" y="912"/>
                  </a:moveTo>
                  <a:cubicBezTo>
                    <a:pt x="1825" y="1399"/>
                    <a:pt x="1399" y="1824"/>
                    <a:pt x="913" y="1824"/>
                  </a:cubicBezTo>
                  <a:cubicBezTo>
                    <a:pt x="426" y="1824"/>
                    <a:pt x="1" y="1399"/>
                    <a:pt x="1" y="912"/>
                  </a:cubicBezTo>
                  <a:cubicBezTo>
                    <a:pt x="1" y="396"/>
                    <a:pt x="426" y="0"/>
                    <a:pt x="913" y="0"/>
                  </a:cubicBezTo>
                  <a:cubicBezTo>
                    <a:pt x="1399" y="0"/>
                    <a:pt x="1825" y="365"/>
                    <a:pt x="1825" y="91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5"/>
            <p:cNvSpPr/>
            <p:nvPr/>
          </p:nvSpPr>
          <p:spPr>
            <a:xfrm>
              <a:off x="3562700" y="4853050"/>
              <a:ext cx="45600" cy="45600"/>
            </a:xfrm>
            <a:custGeom>
              <a:avLst/>
              <a:gdLst/>
              <a:ahLst/>
              <a:cxnLst/>
              <a:rect l="l" t="t" r="r" b="b"/>
              <a:pathLst>
                <a:path w="1824" h="1824" extrusionOk="0">
                  <a:moveTo>
                    <a:pt x="1824" y="912"/>
                  </a:moveTo>
                  <a:cubicBezTo>
                    <a:pt x="1824" y="1398"/>
                    <a:pt x="1398" y="1824"/>
                    <a:pt x="912" y="1824"/>
                  </a:cubicBezTo>
                  <a:cubicBezTo>
                    <a:pt x="395" y="1824"/>
                    <a:pt x="0" y="1398"/>
                    <a:pt x="0" y="912"/>
                  </a:cubicBezTo>
                  <a:cubicBezTo>
                    <a:pt x="0" y="426"/>
                    <a:pt x="395" y="0"/>
                    <a:pt x="912" y="0"/>
                  </a:cubicBezTo>
                  <a:cubicBezTo>
                    <a:pt x="1398" y="0"/>
                    <a:pt x="1824" y="365"/>
                    <a:pt x="1824" y="91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15"/>
            <p:cNvSpPr/>
            <p:nvPr/>
          </p:nvSpPr>
          <p:spPr>
            <a:xfrm>
              <a:off x="7147225" y="988850"/>
              <a:ext cx="45600" cy="45625"/>
            </a:xfrm>
            <a:custGeom>
              <a:avLst/>
              <a:gdLst/>
              <a:ahLst/>
              <a:cxnLst/>
              <a:rect l="l" t="t" r="r" b="b"/>
              <a:pathLst>
                <a:path w="1824" h="1825" extrusionOk="0">
                  <a:moveTo>
                    <a:pt x="1824" y="913"/>
                  </a:moveTo>
                  <a:cubicBezTo>
                    <a:pt x="1824" y="1399"/>
                    <a:pt x="1398" y="1824"/>
                    <a:pt x="912" y="1824"/>
                  </a:cubicBezTo>
                  <a:cubicBezTo>
                    <a:pt x="426" y="1824"/>
                    <a:pt x="0" y="1399"/>
                    <a:pt x="0" y="913"/>
                  </a:cubicBezTo>
                  <a:cubicBezTo>
                    <a:pt x="0" y="426"/>
                    <a:pt x="426" y="1"/>
                    <a:pt x="912" y="1"/>
                  </a:cubicBezTo>
                  <a:cubicBezTo>
                    <a:pt x="1398" y="1"/>
                    <a:pt x="1824" y="426"/>
                    <a:pt x="1824" y="913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15"/>
            <p:cNvSpPr/>
            <p:nvPr/>
          </p:nvSpPr>
          <p:spPr>
            <a:xfrm>
              <a:off x="2897825" y="435475"/>
              <a:ext cx="294100" cy="294100"/>
            </a:xfrm>
            <a:custGeom>
              <a:avLst/>
              <a:gdLst/>
              <a:ahLst/>
              <a:cxnLst/>
              <a:rect l="l" t="t" r="r" b="b"/>
              <a:pathLst>
                <a:path w="11764" h="11764" extrusionOk="0">
                  <a:moveTo>
                    <a:pt x="11763" y="5867"/>
                  </a:moveTo>
                  <a:cubicBezTo>
                    <a:pt x="11763" y="9149"/>
                    <a:pt x="9149" y="11764"/>
                    <a:pt x="5897" y="11764"/>
                  </a:cubicBezTo>
                  <a:cubicBezTo>
                    <a:pt x="2614" y="11764"/>
                    <a:pt x="0" y="9149"/>
                    <a:pt x="0" y="5867"/>
                  </a:cubicBezTo>
                  <a:cubicBezTo>
                    <a:pt x="0" y="2614"/>
                    <a:pt x="2614" y="0"/>
                    <a:pt x="5897" y="0"/>
                  </a:cubicBezTo>
                  <a:cubicBezTo>
                    <a:pt x="9149" y="0"/>
                    <a:pt x="11763" y="2614"/>
                    <a:pt x="11763" y="5867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5"/>
            <p:cNvSpPr/>
            <p:nvPr/>
          </p:nvSpPr>
          <p:spPr>
            <a:xfrm>
              <a:off x="8307875" y="3262750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5"/>
            <p:cNvSpPr/>
            <p:nvPr/>
          </p:nvSpPr>
          <p:spPr>
            <a:xfrm>
              <a:off x="8188025" y="3039350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15"/>
          <p:cNvSpPr txBox="1">
            <a:spLocks noGrp="1"/>
          </p:cNvSpPr>
          <p:nvPr>
            <p:ph type="subTitle" idx="1"/>
          </p:nvPr>
        </p:nvSpPr>
        <p:spPr>
          <a:xfrm>
            <a:off x="4588650" y="2653401"/>
            <a:ext cx="3479100" cy="9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+mn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29" name="Google Shape;229;p15"/>
          <p:cNvSpPr txBox="1">
            <a:spLocks noGrp="1"/>
          </p:cNvSpPr>
          <p:nvPr>
            <p:ph type="title"/>
          </p:nvPr>
        </p:nvSpPr>
        <p:spPr>
          <a:xfrm>
            <a:off x="4229100" y="1309700"/>
            <a:ext cx="4198200" cy="154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8900"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230" name="Google Shape;230;p15"/>
          <p:cNvSpPr>
            <a:spLocks noGrp="1"/>
          </p:cNvSpPr>
          <p:nvPr>
            <p:ph type="pic" idx="2"/>
          </p:nvPr>
        </p:nvSpPr>
        <p:spPr>
          <a:xfrm>
            <a:off x="985025" y="985500"/>
            <a:ext cx="2950800" cy="3172500"/>
          </a:xfrm>
          <a:prstGeom prst="roundRect">
            <a:avLst>
              <a:gd name="adj" fmla="val 7315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1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6"/>
          <p:cNvSpPr/>
          <p:nvPr/>
        </p:nvSpPr>
        <p:spPr>
          <a:xfrm>
            <a:off x="-64655" y="3450"/>
            <a:ext cx="9208655" cy="51366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rgbClr val="FF7401"/>
              </a:gs>
            </a:gsLst>
            <a:lin ang="1800004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5" name="Google Shape;235;p16"/>
          <p:cNvSpPr txBox="1">
            <a:spLocks noGrp="1"/>
          </p:cNvSpPr>
          <p:nvPr>
            <p:ph type="title"/>
          </p:nvPr>
        </p:nvSpPr>
        <p:spPr>
          <a:xfrm>
            <a:off x="717175" y="1875975"/>
            <a:ext cx="5004300" cy="73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 dirty="0"/>
          </a:p>
        </p:txBody>
      </p:sp>
      <p:sp>
        <p:nvSpPr>
          <p:cNvPr id="236" name="Google Shape;236;p16"/>
          <p:cNvSpPr txBox="1">
            <a:spLocks noGrp="1"/>
          </p:cNvSpPr>
          <p:nvPr>
            <p:ph type="subTitle" idx="1"/>
          </p:nvPr>
        </p:nvSpPr>
        <p:spPr>
          <a:xfrm>
            <a:off x="717430" y="2652700"/>
            <a:ext cx="5004300" cy="587400"/>
          </a:xfrm>
          <a:prstGeom prst="rect">
            <a:avLst/>
          </a:prstGeom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16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6226137" y="1862701"/>
            <a:ext cx="1949100" cy="141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11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rPr dirty="0"/>
              <a:t>xx%</a:t>
            </a:r>
          </a:p>
        </p:txBody>
      </p:sp>
      <p:grpSp>
        <p:nvGrpSpPr>
          <p:cNvPr id="238" name="Google Shape;238;p16"/>
          <p:cNvGrpSpPr/>
          <p:nvPr/>
        </p:nvGrpSpPr>
        <p:grpSpPr>
          <a:xfrm flipH="1">
            <a:off x="720008" y="3950902"/>
            <a:ext cx="2000625" cy="2104150"/>
            <a:chOff x="7506638" y="-717500"/>
            <a:chExt cx="2000625" cy="2104150"/>
          </a:xfrm>
        </p:grpSpPr>
        <p:sp>
          <p:nvSpPr>
            <p:cNvPr id="239" name="Google Shape;239;p16"/>
            <p:cNvSpPr/>
            <p:nvPr/>
          </p:nvSpPr>
          <p:spPr>
            <a:xfrm flipH="1">
              <a:off x="7506638" y="-494100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16"/>
            <p:cNvSpPr/>
            <p:nvPr/>
          </p:nvSpPr>
          <p:spPr>
            <a:xfrm flipH="1">
              <a:off x="7626488" y="-717500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1" name="Google Shape;241;p16"/>
          <p:cNvGrpSpPr/>
          <p:nvPr/>
        </p:nvGrpSpPr>
        <p:grpSpPr>
          <a:xfrm rot="10800000">
            <a:off x="10" y="-729"/>
            <a:ext cx="9143990" cy="4915162"/>
            <a:chOff x="0" y="228352"/>
            <a:chExt cx="9143990" cy="4915162"/>
          </a:xfrm>
        </p:grpSpPr>
        <p:sp>
          <p:nvSpPr>
            <p:cNvPr id="242" name="Google Shape;242;p16"/>
            <p:cNvSpPr/>
            <p:nvPr/>
          </p:nvSpPr>
          <p:spPr>
            <a:xfrm>
              <a:off x="0" y="4467090"/>
              <a:ext cx="4485705" cy="673493"/>
            </a:xfrm>
            <a:custGeom>
              <a:avLst/>
              <a:gdLst/>
              <a:ahLst/>
              <a:cxnLst/>
              <a:rect l="l" t="t" r="r" b="b"/>
              <a:pathLst>
                <a:path w="141919" h="21308" extrusionOk="0">
                  <a:moveTo>
                    <a:pt x="134623" y="11946"/>
                  </a:moveTo>
                  <a:cubicBezTo>
                    <a:pt x="125991" y="3800"/>
                    <a:pt x="113377" y="0"/>
                    <a:pt x="101674" y="2006"/>
                  </a:cubicBezTo>
                  <a:cubicBezTo>
                    <a:pt x="96689" y="2888"/>
                    <a:pt x="91887" y="4742"/>
                    <a:pt x="87236" y="6535"/>
                  </a:cubicBezTo>
                  <a:cubicBezTo>
                    <a:pt x="81856" y="8633"/>
                    <a:pt x="76264" y="10791"/>
                    <a:pt x="70458" y="11368"/>
                  </a:cubicBezTo>
                  <a:cubicBezTo>
                    <a:pt x="61339" y="12280"/>
                    <a:pt x="52373" y="9332"/>
                    <a:pt x="43710" y="6505"/>
                  </a:cubicBezTo>
                  <a:cubicBezTo>
                    <a:pt x="36719" y="4225"/>
                    <a:pt x="29485" y="1824"/>
                    <a:pt x="22159" y="1429"/>
                  </a:cubicBezTo>
                  <a:cubicBezTo>
                    <a:pt x="14469" y="1034"/>
                    <a:pt x="6718" y="2827"/>
                    <a:pt x="1" y="6505"/>
                  </a:cubicBezTo>
                  <a:lnTo>
                    <a:pt x="1" y="6748"/>
                  </a:lnTo>
                  <a:cubicBezTo>
                    <a:pt x="6718" y="3070"/>
                    <a:pt x="14469" y="1247"/>
                    <a:pt x="22159" y="1672"/>
                  </a:cubicBezTo>
                  <a:cubicBezTo>
                    <a:pt x="29485" y="2067"/>
                    <a:pt x="36658" y="4438"/>
                    <a:pt x="43649" y="6718"/>
                  </a:cubicBezTo>
                  <a:cubicBezTo>
                    <a:pt x="51218" y="9241"/>
                    <a:pt x="58999" y="11794"/>
                    <a:pt x="66993" y="11794"/>
                  </a:cubicBezTo>
                  <a:cubicBezTo>
                    <a:pt x="68178" y="11794"/>
                    <a:pt x="69333" y="11733"/>
                    <a:pt x="70519" y="11581"/>
                  </a:cubicBezTo>
                  <a:cubicBezTo>
                    <a:pt x="76385" y="10973"/>
                    <a:pt x="81948" y="8815"/>
                    <a:pt x="87388" y="6718"/>
                  </a:cubicBezTo>
                  <a:cubicBezTo>
                    <a:pt x="92039" y="4955"/>
                    <a:pt x="96841" y="3070"/>
                    <a:pt x="101796" y="2219"/>
                  </a:cubicBezTo>
                  <a:cubicBezTo>
                    <a:pt x="113407" y="183"/>
                    <a:pt x="125930" y="3952"/>
                    <a:pt x="134502" y="12037"/>
                  </a:cubicBezTo>
                  <a:cubicBezTo>
                    <a:pt x="137359" y="14742"/>
                    <a:pt x="139760" y="17903"/>
                    <a:pt x="141645" y="21308"/>
                  </a:cubicBezTo>
                  <a:lnTo>
                    <a:pt x="141918" y="21308"/>
                  </a:lnTo>
                  <a:cubicBezTo>
                    <a:pt x="139943" y="17903"/>
                    <a:pt x="137511" y="14681"/>
                    <a:pt x="134623" y="1194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6"/>
            <p:cNvSpPr/>
            <p:nvPr/>
          </p:nvSpPr>
          <p:spPr>
            <a:xfrm>
              <a:off x="1928" y="1508873"/>
              <a:ext cx="3863132" cy="3634452"/>
            </a:xfrm>
            <a:custGeom>
              <a:avLst/>
              <a:gdLst/>
              <a:ahLst/>
              <a:cxnLst/>
              <a:rect l="l" t="t" r="r" b="b"/>
              <a:pathLst>
                <a:path w="122222" h="114987" extrusionOk="0">
                  <a:moveTo>
                    <a:pt x="116477" y="100914"/>
                  </a:moveTo>
                  <a:cubicBezTo>
                    <a:pt x="109972" y="89941"/>
                    <a:pt x="99212" y="81552"/>
                    <a:pt x="87023" y="77904"/>
                  </a:cubicBezTo>
                  <a:cubicBezTo>
                    <a:pt x="82616" y="76567"/>
                    <a:pt x="77996" y="75837"/>
                    <a:pt x="73528" y="75169"/>
                  </a:cubicBezTo>
                  <a:cubicBezTo>
                    <a:pt x="70123" y="74622"/>
                    <a:pt x="66598" y="74074"/>
                    <a:pt x="63163" y="73254"/>
                  </a:cubicBezTo>
                  <a:cubicBezTo>
                    <a:pt x="58786" y="72251"/>
                    <a:pt x="54986" y="70761"/>
                    <a:pt x="51764" y="68907"/>
                  </a:cubicBezTo>
                  <a:cubicBezTo>
                    <a:pt x="47965" y="66719"/>
                    <a:pt x="45077" y="63983"/>
                    <a:pt x="43102" y="60792"/>
                  </a:cubicBezTo>
                  <a:cubicBezTo>
                    <a:pt x="38877" y="53953"/>
                    <a:pt x="39241" y="45533"/>
                    <a:pt x="39576" y="37387"/>
                  </a:cubicBezTo>
                  <a:cubicBezTo>
                    <a:pt x="39880" y="29606"/>
                    <a:pt x="40214" y="21551"/>
                    <a:pt x="36597" y="14742"/>
                  </a:cubicBezTo>
                  <a:cubicBezTo>
                    <a:pt x="34652" y="11095"/>
                    <a:pt x="31703" y="8025"/>
                    <a:pt x="27782" y="5563"/>
                  </a:cubicBezTo>
                  <a:cubicBezTo>
                    <a:pt x="24256" y="3344"/>
                    <a:pt x="20031" y="1763"/>
                    <a:pt x="15624" y="973"/>
                  </a:cubicBezTo>
                  <a:cubicBezTo>
                    <a:pt x="10457" y="0"/>
                    <a:pt x="5229" y="31"/>
                    <a:pt x="1" y="456"/>
                  </a:cubicBezTo>
                  <a:lnTo>
                    <a:pt x="1" y="730"/>
                  </a:lnTo>
                  <a:cubicBezTo>
                    <a:pt x="5229" y="304"/>
                    <a:pt x="10426" y="304"/>
                    <a:pt x="15594" y="1216"/>
                  </a:cubicBezTo>
                  <a:cubicBezTo>
                    <a:pt x="20001" y="2006"/>
                    <a:pt x="24165" y="3587"/>
                    <a:pt x="27691" y="5776"/>
                  </a:cubicBezTo>
                  <a:cubicBezTo>
                    <a:pt x="31551" y="8207"/>
                    <a:pt x="34530" y="11247"/>
                    <a:pt x="36415" y="14864"/>
                  </a:cubicBezTo>
                  <a:cubicBezTo>
                    <a:pt x="40001" y="21642"/>
                    <a:pt x="39637" y="29636"/>
                    <a:pt x="39333" y="37387"/>
                  </a:cubicBezTo>
                  <a:cubicBezTo>
                    <a:pt x="38998" y="45563"/>
                    <a:pt x="38664" y="54044"/>
                    <a:pt x="42919" y="60944"/>
                  </a:cubicBezTo>
                  <a:cubicBezTo>
                    <a:pt x="44895" y="64196"/>
                    <a:pt x="47843" y="66931"/>
                    <a:pt x="51643" y="69120"/>
                  </a:cubicBezTo>
                  <a:cubicBezTo>
                    <a:pt x="54895" y="70974"/>
                    <a:pt x="58755" y="72463"/>
                    <a:pt x="63132" y="73497"/>
                  </a:cubicBezTo>
                  <a:cubicBezTo>
                    <a:pt x="66537" y="74318"/>
                    <a:pt x="70093" y="74865"/>
                    <a:pt x="73528" y="75381"/>
                  </a:cubicBezTo>
                  <a:cubicBezTo>
                    <a:pt x="77996" y="76081"/>
                    <a:pt x="82616" y="76840"/>
                    <a:pt x="86993" y="78117"/>
                  </a:cubicBezTo>
                  <a:cubicBezTo>
                    <a:pt x="99151" y="81764"/>
                    <a:pt x="109820" y="90123"/>
                    <a:pt x="116325" y="101035"/>
                  </a:cubicBezTo>
                  <a:cubicBezTo>
                    <a:pt x="118878" y="105382"/>
                    <a:pt x="120763" y="110093"/>
                    <a:pt x="121948" y="114987"/>
                  </a:cubicBezTo>
                  <a:lnTo>
                    <a:pt x="122222" y="114987"/>
                  </a:lnTo>
                  <a:cubicBezTo>
                    <a:pt x="120945" y="110032"/>
                    <a:pt x="119061" y="105291"/>
                    <a:pt x="116477" y="10091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16"/>
            <p:cNvSpPr/>
            <p:nvPr/>
          </p:nvSpPr>
          <p:spPr>
            <a:xfrm rot="5400000">
              <a:off x="6501074" y="2501423"/>
              <a:ext cx="2910647" cy="2373511"/>
            </a:xfrm>
            <a:custGeom>
              <a:avLst/>
              <a:gdLst/>
              <a:ahLst/>
              <a:cxnLst/>
              <a:rect l="l" t="t" r="r" b="b"/>
              <a:pathLst>
                <a:path w="98666" h="80458" extrusionOk="0">
                  <a:moveTo>
                    <a:pt x="98635" y="80244"/>
                  </a:moveTo>
                  <a:cubicBezTo>
                    <a:pt x="97115" y="79636"/>
                    <a:pt x="95717" y="78816"/>
                    <a:pt x="94471" y="77873"/>
                  </a:cubicBezTo>
                  <a:cubicBezTo>
                    <a:pt x="87358" y="72554"/>
                    <a:pt x="84471" y="63679"/>
                    <a:pt x="81705" y="55046"/>
                  </a:cubicBezTo>
                  <a:cubicBezTo>
                    <a:pt x="78878" y="46384"/>
                    <a:pt x="75990" y="37417"/>
                    <a:pt x="68817" y="32067"/>
                  </a:cubicBezTo>
                  <a:cubicBezTo>
                    <a:pt x="62160" y="27113"/>
                    <a:pt x="53315" y="26505"/>
                    <a:pt x="46354" y="26505"/>
                  </a:cubicBezTo>
                  <a:cubicBezTo>
                    <a:pt x="44804" y="26505"/>
                    <a:pt x="43193" y="26535"/>
                    <a:pt x="41643" y="26596"/>
                  </a:cubicBezTo>
                  <a:cubicBezTo>
                    <a:pt x="35442" y="26748"/>
                    <a:pt x="29059" y="26839"/>
                    <a:pt x="23071" y="25168"/>
                  </a:cubicBezTo>
                  <a:cubicBezTo>
                    <a:pt x="19029" y="24073"/>
                    <a:pt x="15138" y="22067"/>
                    <a:pt x="11794" y="19392"/>
                  </a:cubicBezTo>
                  <a:cubicBezTo>
                    <a:pt x="8451" y="16748"/>
                    <a:pt x="5594" y="13404"/>
                    <a:pt x="3588" y="9727"/>
                  </a:cubicBezTo>
                  <a:cubicBezTo>
                    <a:pt x="1946" y="6748"/>
                    <a:pt x="791" y="3404"/>
                    <a:pt x="183" y="0"/>
                  </a:cubicBezTo>
                  <a:lnTo>
                    <a:pt x="1" y="0"/>
                  </a:lnTo>
                  <a:cubicBezTo>
                    <a:pt x="609" y="3435"/>
                    <a:pt x="1764" y="6839"/>
                    <a:pt x="3436" y="9818"/>
                  </a:cubicBezTo>
                  <a:cubicBezTo>
                    <a:pt x="5442" y="13526"/>
                    <a:pt x="8299" y="16900"/>
                    <a:pt x="11673" y="19605"/>
                  </a:cubicBezTo>
                  <a:cubicBezTo>
                    <a:pt x="15047" y="22280"/>
                    <a:pt x="18998" y="24316"/>
                    <a:pt x="23041" y="25411"/>
                  </a:cubicBezTo>
                  <a:cubicBezTo>
                    <a:pt x="29059" y="27082"/>
                    <a:pt x="35503" y="26931"/>
                    <a:pt x="41673" y="26809"/>
                  </a:cubicBezTo>
                  <a:cubicBezTo>
                    <a:pt x="43224" y="26779"/>
                    <a:pt x="44835" y="26748"/>
                    <a:pt x="46385" y="26748"/>
                  </a:cubicBezTo>
                  <a:cubicBezTo>
                    <a:pt x="53315" y="26687"/>
                    <a:pt x="62069" y="27295"/>
                    <a:pt x="68695" y="32219"/>
                  </a:cubicBezTo>
                  <a:cubicBezTo>
                    <a:pt x="75808" y="37478"/>
                    <a:pt x="78695" y="46414"/>
                    <a:pt x="81461" y="55046"/>
                  </a:cubicBezTo>
                  <a:cubicBezTo>
                    <a:pt x="84258" y="63709"/>
                    <a:pt x="87176" y="72676"/>
                    <a:pt x="94349" y="78025"/>
                  </a:cubicBezTo>
                  <a:cubicBezTo>
                    <a:pt x="95687" y="79029"/>
                    <a:pt x="97115" y="79819"/>
                    <a:pt x="98665" y="80457"/>
                  </a:cubicBezTo>
                  <a:lnTo>
                    <a:pt x="98665" y="8024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6"/>
            <p:cNvSpPr/>
            <p:nvPr/>
          </p:nvSpPr>
          <p:spPr>
            <a:xfrm rot="5400000">
              <a:off x="6949810" y="2949333"/>
              <a:ext cx="1188113" cy="3200249"/>
            </a:xfrm>
            <a:custGeom>
              <a:avLst/>
              <a:gdLst/>
              <a:ahLst/>
              <a:cxnLst/>
              <a:rect l="l" t="t" r="r" b="b"/>
              <a:pathLst>
                <a:path w="40275" h="108483" extrusionOk="0">
                  <a:moveTo>
                    <a:pt x="40275" y="108178"/>
                  </a:moveTo>
                  <a:cubicBezTo>
                    <a:pt x="34895" y="103254"/>
                    <a:pt x="31004" y="96628"/>
                    <a:pt x="29484" y="89576"/>
                  </a:cubicBezTo>
                  <a:cubicBezTo>
                    <a:pt x="29150" y="88056"/>
                    <a:pt x="28968" y="86476"/>
                    <a:pt x="28725" y="84926"/>
                  </a:cubicBezTo>
                  <a:cubicBezTo>
                    <a:pt x="28269" y="81643"/>
                    <a:pt x="27782" y="78269"/>
                    <a:pt x="26323" y="75229"/>
                  </a:cubicBezTo>
                  <a:cubicBezTo>
                    <a:pt x="24013" y="70336"/>
                    <a:pt x="19484" y="67053"/>
                    <a:pt x="15168" y="63862"/>
                  </a:cubicBezTo>
                  <a:cubicBezTo>
                    <a:pt x="12037" y="61582"/>
                    <a:pt x="8846" y="59241"/>
                    <a:pt x="6384" y="56293"/>
                  </a:cubicBezTo>
                  <a:cubicBezTo>
                    <a:pt x="3131" y="52433"/>
                    <a:pt x="1186" y="47326"/>
                    <a:pt x="700" y="41642"/>
                  </a:cubicBezTo>
                  <a:cubicBezTo>
                    <a:pt x="244" y="36384"/>
                    <a:pt x="1065" y="30852"/>
                    <a:pt x="3040" y="25593"/>
                  </a:cubicBezTo>
                  <a:cubicBezTo>
                    <a:pt x="6688" y="16019"/>
                    <a:pt x="13405" y="7994"/>
                    <a:pt x="20700" y="0"/>
                  </a:cubicBezTo>
                  <a:lnTo>
                    <a:pt x="20366" y="0"/>
                  </a:lnTo>
                  <a:cubicBezTo>
                    <a:pt x="13162" y="7964"/>
                    <a:pt x="6414" y="15988"/>
                    <a:pt x="2827" y="25533"/>
                  </a:cubicBezTo>
                  <a:cubicBezTo>
                    <a:pt x="791" y="30761"/>
                    <a:pt x="1" y="36354"/>
                    <a:pt x="426" y="41673"/>
                  </a:cubicBezTo>
                  <a:cubicBezTo>
                    <a:pt x="913" y="47418"/>
                    <a:pt x="2888" y="52554"/>
                    <a:pt x="6171" y="56445"/>
                  </a:cubicBezTo>
                  <a:cubicBezTo>
                    <a:pt x="8633" y="59424"/>
                    <a:pt x="11855" y="61764"/>
                    <a:pt x="14986" y="64044"/>
                  </a:cubicBezTo>
                  <a:cubicBezTo>
                    <a:pt x="19302" y="67205"/>
                    <a:pt x="23740" y="70488"/>
                    <a:pt x="26080" y="75290"/>
                  </a:cubicBezTo>
                  <a:cubicBezTo>
                    <a:pt x="27509" y="78299"/>
                    <a:pt x="27965" y="81643"/>
                    <a:pt x="28421" y="84926"/>
                  </a:cubicBezTo>
                  <a:cubicBezTo>
                    <a:pt x="28664" y="86476"/>
                    <a:pt x="28877" y="88056"/>
                    <a:pt x="29181" y="89576"/>
                  </a:cubicBezTo>
                  <a:cubicBezTo>
                    <a:pt x="30700" y="96780"/>
                    <a:pt x="34652" y="103528"/>
                    <a:pt x="40214" y="108482"/>
                  </a:cubicBezTo>
                  <a:lnTo>
                    <a:pt x="40214" y="10817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6"/>
            <p:cNvSpPr/>
            <p:nvPr/>
          </p:nvSpPr>
          <p:spPr>
            <a:xfrm rot="10800000" flipH="1">
              <a:off x="369738" y="228352"/>
              <a:ext cx="235448" cy="235448"/>
            </a:xfrm>
            <a:custGeom>
              <a:avLst/>
              <a:gdLst/>
              <a:ahLst/>
              <a:cxnLst/>
              <a:rect l="l" t="t" r="r" b="b"/>
              <a:pathLst>
                <a:path w="32220" h="32220" extrusionOk="0">
                  <a:moveTo>
                    <a:pt x="16110" y="32220"/>
                  </a:moveTo>
                  <a:cubicBezTo>
                    <a:pt x="7204" y="32220"/>
                    <a:pt x="0" y="25016"/>
                    <a:pt x="0" y="16110"/>
                  </a:cubicBezTo>
                  <a:cubicBezTo>
                    <a:pt x="0" y="7235"/>
                    <a:pt x="7204" y="1"/>
                    <a:pt x="16110" y="1"/>
                  </a:cubicBezTo>
                  <a:cubicBezTo>
                    <a:pt x="24986" y="1"/>
                    <a:pt x="32220" y="7235"/>
                    <a:pt x="32220" y="16110"/>
                  </a:cubicBezTo>
                  <a:cubicBezTo>
                    <a:pt x="32220" y="25016"/>
                    <a:pt x="24986" y="32220"/>
                    <a:pt x="16110" y="32220"/>
                  </a:cubicBezTo>
                  <a:close/>
                  <a:moveTo>
                    <a:pt x="16110" y="1125"/>
                  </a:moveTo>
                  <a:cubicBezTo>
                    <a:pt x="7843" y="1125"/>
                    <a:pt x="1125" y="7843"/>
                    <a:pt x="1125" y="16080"/>
                  </a:cubicBezTo>
                  <a:cubicBezTo>
                    <a:pt x="1125" y="24317"/>
                    <a:pt x="7843" y="31034"/>
                    <a:pt x="16110" y="31034"/>
                  </a:cubicBezTo>
                  <a:cubicBezTo>
                    <a:pt x="24347" y="31034"/>
                    <a:pt x="31065" y="24317"/>
                    <a:pt x="31065" y="16080"/>
                  </a:cubicBezTo>
                  <a:cubicBezTo>
                    <a:pt x="31065" y="7843"/>
                    <a:pt x="24378" y="1125"/>
                    <a:pt x="16110" y="1125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6"/>
            <p:cNvSpPr/>
            <p:nvPr/>
          </p:nvSpPr>
          <p:spPr>
            <a:xfrm rot="10800000" flipH="1">
              <a:off x="5203725" y="1221762"/>
              <a:ext cx="91200" cy="91200"/>
            </a:xfrm>
            <a:custGeom>
              <a:avLst/>
              <a:gdLst/>
              <a:ahLst/>
              <a:cxnLst/>
              <a:rect l="l" t="t" r="r" b="b"/>
              <a:pathLst>
                <a:path w="3648" h="3648" extrusionOk="0">
                  <a:moveTo>
                    <a:pt x="3648" y="1824"/>
                  </a:moveTo>
                  <a:cubicBezTo>
                    <a:pt x="3648" y="2827"/>
                    <a:pt x="2796" y="3648"/>
                    <a:pt x="1824" y="3648"/>
                  </a:cubicBezTo>
                  <a:cubicBezTo>
                    <a:pt x="790" y="3648"/>
                    <a:pt x="0" y="2797"/>
                    <a:pt x="0" y="1824"/>
                  </a:cubicBezTo>
                  <a:cubicBezTo>
                    <a:pt x="0" y="790"/>
                    <a:pt x="851" y="0"/>
                    <a:pt x="1824" y="0"/>
                  </a:cubicBezTo>
                  <a:cubicBezTo>
                    <a:pt x="2827" y="0"/>
                    <a:pt x="3648" y="790"/>
                    <a:pt x="3648" y="1824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6"/>
            <p:cNvSpPr/>
            <p:nvPr/>
          </p:nvSpPr>
          <p:spPr>
            <a:xfrm rot="10800000" flipH="1">
              <a:off x="5907100" y="4951737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6"/>
            <p:cNvSpPr/>
            <p:nvPr/>
          </p:nvSpPr>
          <p:spPr>
            <a:xfrm rot="10800000" flipH="1">
              <a:off x="8918550" y="4694137"/>
              <a:ext cx="45625" cy="45625"/>
            </a:xfrm>
            <a:custGeom>
              <a:avLst/>
              <a:gdLst/>
              <a:ahLst/>
              <a:cxnLst/>
              <a:rect l="l" t="t" r="r" b="b"/>
              <a:pathLst>
                <a:path w="1825" h="1825" extrusionOk="0">
                  <a:moveTo>
                    <a:pt x="1825" y="912"/>
                  </a:moveTo>
                  <a:cubicBezTo>
                    <a:pt x="1825" y="1399"/>
                    <a:pt x="1399" y="1824"/>
                    <a:pt x="913" y="1824"/>
                  </a:cubicBezTo>
                  <a:cubicBezTo>
                    <a:pt x="426" y="1824"/>
                    <a:pt x="1" y="1399"/>
                    <a:pt x="1" y="912"/>
                  </a:cubicBezTo>
                  <a:cubicBezTo>
                    <a:pt x="1" y="396"/>
                    <a:pt x="426" y="0"/>
                    <a:pt x="913" y="0"/>
                  </a:cubicBezTo>
                  <a:cubicBezTo>
                    <a:pt x="1399" y="0"/>
                    <a:pt x="1825" y="365"/>
                    <a:pt x="1825" y="91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0" name="Google Shape;250;p16"/>
            <p:cNvGrpSpPr/>
            <p:nvPr/>
          </p:nvGrpSpPr>
          <p:grpSpPr>
            <a:xfrm>
              <a:off x="152063" y="2759562"/>
              <a:ext cx="3057075" cy="2262875"/>
              <a:chOff x="152063" y="2759562"/>
              <a:chExt cx="3057075" cy="2262875"/>
            </a:xfrm>
          </p:grpSpPr>
          <p:sp>
            <p:nvSpPr>
              <p:cNvPr id="251" name="Google Shape;251;p16"/>
              <p:cNvSpPr/>
              <p:nvPr/>
            </p:nvSpPr>
            <p:spPr>
              <a:xfrm rot="10800000">
                <a:off x="343313" y="2759562"/>
                <a:ext cx="91200" cy="91200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3648" extrusionOk="0">
                    <a:moveTo>
                      <a:pt x="3648" y="1824"/>
                    </a:moveTo>
                    <a:cubicBezTo>
                      <a:pt x="3648" y="2827"/>
                      <a:pt x="2796" y="3648"/>
                      <a:pt x="1824" y="3648"/>
                    </a:cubicBezTo>
                    <a:cubicBezTo>
                      <a:pt x="790" y="3648"/>
                      <a:pt x="0" y="2797"/>
                      <a:pt x="0" y="1824"/>
                    </a:cubicBezTo>
                    <a:cubicBezTo>
                      <a:pt x="0" y="790"/>
                      <a:pt x="851" y="0"/>
                      <a:pt x="1824" y="0"/>
                    </a:cubicBezTo>
                    <a:cubicBezTo>
                      <a:pt x="2827" y="0"/>
                      <a:pt x="3648" y="790"/>
                      <a:pt x="3648" y="182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rgbClr val="007F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16"/>
              <p:cNvSpPr/>
              <p:nvPr/>
            </p:nvSpPr>
            <p:spPr>
              <a:xfrm rot="10800000">
                <a:off x="3138438" y="4951737"/>
                <a:ext cx="70700" cy="70700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2828" extrusionOk="0">
                    <a:moveTo>
                      <a:pt x="2828" y="1398"/>
                    </a:moveTo>
                    <a:cubicBezTo>
                      <a:pt x="2828" y="2189"/>
                      <a:pt x="2189" y="2827"/>
                      <a:pt x="1429" y="2827"/>
                    </a:cubicBezTo>
                    <a:cubicBezTo>
                      <a:pt x="639" y="2827"/>
                      <a:pt x="1" y="2189"/>
                      <a:pt x="1" y="1398"/>
                    </a:cubicBezTo>
                    <a:cubicBezTo>
                      <a:pt x="1" y="639"/>
                      <a:pt x="639" y="0"/>
                      <a:pt x="1429" y="0"/>
                    </a:cubicBezTo>
                    <a:cubicBezTo>
                      <a:pt x="2189" y="0"/>
                      <a:pt x="2828" y="639"/>
                      <a:pt x="2828" y="139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rgbClr val="007F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16"/>
              <p:cNvSpPr/>
              <p:nvPr/>
            </p:nvSpPr>
            <p:spPr>
              <a:xfrm rot="10800000">
                <a:off x="152063" y="4694137"/>
                <a:ext cx="45625" cy="45625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825" extrusionOk="0">
                    <a:moveTo>
                      <a:pt x="1825" y="912"/>
                    </a:moveTo>
                    <a:cubicBezTo>
                      <a:pt x="1825" y="1399"/>
                      <a:pt x="1399" y="1824"/>
                      <a:pt x="913" y="1824"/>
                    </a:cubicBezTo>
                    <a:cubicBezTo>
                      <a:pt x="426" y="1824"/>
                      <a:pt x="1" y="1399"/>
                      <a:pt x="1" y="912"/>
                    </a:cubicBezTo>
                    <a:cubicBezTo>
                      <a:pt x="1" y="396"/>
                      <a:pt x="426" y="0"/>
                      <a:pt x="913" y="0"/>
                    </a:cubicBezTo>
                    <a:cubicBezTo>
                      <a:pt x="1399" y="0"/>
                      <a:pt x="1825" y="365"/>
                      <a:pt x="1825" y="91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rgbClr val="007F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DFAF7"/>
          </a:solidFill>
          <a:ln/>
        </p:spPr>
      </p:sp>
    </p:spTree>
    <p:extLst>
      <p:ext uri="{BB962C8B-B14F-4D97-AF65-F5344CB8AC3E}">
        <p14:creationId xmlns:p14="http://schemas.microsoft.com/office/powerpoint/2010/main" val="461068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638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M Serif Text"/>
              <a:buNone/>
              <a:defRPr sz="3000" b="1">
                <a:solidFill>
                  <a:schemeClr val="lt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M Serif Text"/>
              <a:buNone/>
              <a:defRPr sz="3000" b="1">
                <a:solidFill>
                  <a:schemeClr val="lt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M Serif Text"/>
              <a:buNone/>
              <a:defRPr sz="3000" b="1">
                <a:solidFill>
                  <a:schemeClr val="lt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M Serif Text"/>
              <a:buNone/>
              <a:defRPr sz="3000" b="1">
                <a:solidFill>
                  <a:schemeClr val="lt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M Serif Text"/>
              <a:buNone/>
              <a:defRPr sz="3000" b="1">
                <a:solidFill>
                  <a:schemeClr val="lt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M Serif Text"/>
              <a:buNone/>
              <a:defRPr sz="3000" b="1">
                <a:solidFill>
                  <a:schemeClr val="lt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M Serif Text"/>
              <a:buNone/>
              <a:defRPr sz="3000" b="1">
                <a:solidFill>
                  <a:schemeClr val="lt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M Serif Text"/>
              <a:buNone/>
              <a:defRPr sz="3000" b="1">
                <a:solidFill>
                  <a:schemeClr val="lt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 Light"/>
              <a:buChar char="●"/>
              <a:defRPr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 Light"/>
              <a:buChar char="○"/>
              <a:defRPr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 Light"/>
              <a:buChar char="■"/>
              <a:defRPr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 Light"/>
              <a:buChar char="●"/>
              <a:defRPr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 Light"/>
              <a:buChar char="○"/>
              <a:defRPr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 Light"/>
              <a:buChar char="■"/>
              <a:defRPr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 Light"/>
              <a:buChar char="●"/>
              <a:defRPr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 Light"/>
              <a:buChar char="○"/>
              <a:defRPr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 Light"/>
              <a:buChar char="■"/>
              <a:defRPr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9" r:id="rId3"/>
    <p:sldLayoutId id="2147483660" r:id="rId4"/>
    <p:sldLayoutId id="2147483661" r:id="rId5"/>
    <p:sldLayoutId id="2147483662" r:id="rId6"/>
    <p:sldLayoutId id="214748368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44"/>
          <p:cNvSpPr txBox="1">
            <a:spLocks noGrp="1"/>
          </p:cNvSpPr>
          <p:nvPr>
            <p:ph type="title"/>
          </p:nvPr>
        </p:nvSpPr>
        <p:spPr>
          <a:xfrm>
            <a:off x="1045292" y="0"/>
            <a:ext cx="7708414" cy="6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sz="2800" dirty="0"/>
              <a:t>Типы конкурсов Российского научного фонда (РНФ)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55" y="142360"/>
            <a:ext cx="1109969" cy="1109969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404978"/>
              </p:ext>
            </p:extLst>
          </p:nvPr>
        </p:nvGraphicFramePr>
        <p:xfrm>
          <a:off x="1173072" y="1152524"/>
          <a:ext cx="7324156" cy="3642499"/>
        </p:xfrm>
        <a:graphic>
          <a:graphicData uri="http://schemas.openxmlformats.org/drawingml/2006/table">
            <a:tbl>
              <a:tblPr/>
              <a:tblGrid>
                <a:gridCol w="1831039">
                  <a:extLst>
                    <a:ext uri="{9D8B030D-6E8A-4147-A177-3AD203B41FA5}">
                      <a16:colId xmlns:a16="http://schemas.microsoft.com/office/drawing/2014/main" val="2808142477"/>
                    </a:ext>
                  </a:extLst>
                </a:gridCol>
                <a:gridCol w="1831039">
                  <a:extLst>
                    <a:ext uri="{9D8B030D-6E8A-4147-A177-3AD203B41FA5}">
                      <a16:colId xmlns:a16="http://schemas.microsoft.com/office/drawing/2014/main" val="1571396905"/>
                    </a:ext>
                  </a:extLst>
                </a:gridCol>
                <a:gridCol w="1831039">
                  <a:extLst>
                    <a:ext uri="{9D8B030D-6E8A-4147-A177-3AD203B41FA5}">
                      <a16:colId xmlns:a16="http://schemas.microsoft.com/office/drawing/2014/main" val="1007217073"/>
                    </a:ext>
                  </a:extLst>
                </a:gridCol>
                <a:gridCol w="1831039">
                  <a:extLst>
                    <a:ext uri="{9D8B030D-6E8A-4147-A177-3AD203B41FA5}">
                      <a16:colId xmlns:a16="http://schemas.microsoft.com/office/drawing/2014/main" val="3527466184"/>
                    </a:ext>
                  </a:extLst>
                </a:gridCol>
              </a:tblGrid>
              <a:tr h="487579">
                <a:tc>
                  <a:txBody>
                    <a:bodyPr/>
                    <a:lstStyle/>
                    <a:p>
                      <a:r>
                        <a:rPr lang="ru-RU" sz="1200" b="1" dirty="0"/>
                        <a:t>Тип конкурса</a:t>
                      </a:r>
                    </a:p>
                  </a:txBody>
                  <a:tcPr marL="80700" marR="80700" marT="40350" marB="403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/>
                        <a:t>Краткое описание</a:t>
                      </a:r>
                    </a:p>
                  </a:txBody>
                  <a:tcPr marL="80700" marR="80700" marT="40350" marB="403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/>
                        <a:t>Срок гранта</a:t>
                      </a:r>
                    </a:p>
                  </a:txBody>
                  <a:tcPr marL="80700" marR="80700" marT="40350" marB="403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/>
                        <a:t>Размер финансирования</a:t>
                      </a:r>
                    </a:p>
                  </a:txBody>
                  <a:tcPr marL="80700" marR="80700" marT="40350" marB="403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4985221"/>
                  </a:ext>
                </a:extLst>
              </a:tr>
              <a:tr h="1089882">
                <a:tc>
                  <a:txBody>
                    <a:bodyPr/>
                    <a:lstStyle/>
                    <a:p>
                      <a:r>
                        <a:rPr lang="ru-RU" sz="1200" b="1"/>
                        <a:t>Отдельные научные группы</a:t>
                      </a:r>
                      <a:endParaRPr lang="ru-RU" sz="1200"/>
                    </a:p>
                  </a:txBody>
                  <a:tcPr marL="80700" marR="80700" marT="40350" marB="403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Фундаментальные и поисковые исследования под руководством опытных учёных</a:t>
                      </a:r>
                    </a:p>
                  </a:txBody>
                  <a:tcPr marL="80700" marR="80700" marT="40350" marB="403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3 года (+ возможно продление)</a:t>
                      </a:r>
                    </a:p>
                  </a:txBody>
                  <a:tcPr marL="80700" marR="80700" marT="40350" marB="403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От 4 до 7 млн ₽/год</a:t>
                      </a:r>
                      <a:endParaRPr lang="ru-RU" sz="1200" dirty="0"/>
                    </a:p>
                  </a:txBody>
                  <a:tcPr marL="80700" marR="80700" marT="40350" marB="403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7480232"/>
                  </a:ext>
                </a:extLst>
              </a:tr>
              <a:tr h="688346">
                <a:tc>
                  <a:txBody>
                    <a:bodyPr/>
                    <a:lstStyle/>
                    <a:p>
                      <a:r>
                        <a:rPr lang="ru-RU" sz="1200" b="1"/>
                        <a:t>Малые отдельные научные группы</a:t>
                      </a:r>
                      <a:endParaRPr lang="ru-RU" sz="1200"/>
                    </a:p>
                  </a:txBody>
                  <a:tcPr marL="80700" marR="80700" marT="40350" marB="403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Исследования небольшими коллективами</a:t>
                      </a:r>
                    </a:p>
                  </a:txBody>
                  <a:tcPr marL="80700" marR="80700" marT="40350" marB="403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2 года</a:t>
                      </a:r>
                    </a:p>
                  </a:txBody>
                  <a:tcPr marL="80700" marR="80700" marT="40350" marB="403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До </a:t>
                      </a:r>
                      <a:r>
                        <a:rPr lang="ru-RU" sz="1200" dirty="0" smtClean="0"/>
                        <a:t>2 </a:t>
                      </a:r>
                      <a:r>
                        <a:rPr lang="ru-RU" sz="1200" dirty="0"/>
                        <a:t>млн ₽/год</a:t>
                      </a:r>
                    </a:p>
                  </a:txBody>
                  <a:tcPr marL="80700" marR="80700" marT="40350" marB="403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5022233"/>
                  </a:ext>
                </a:extLst>
              </a:tr>
              <a:tr h="688346">
                <a:tc>
                  <a:txBody>
                    <a:bodyPr/>
                    <a:lstStyle/>
                    <a:p>
                      <a:r>
                        <a:rPr lang="ru-RU" sz="1200" b="1"/>
                        <a:t>Проекты под руководством молодых учёных</a:t>
                      </a:r>
                      <a:endParaRPr lang="ru-RU" sz="1200"/>
                    </a:p>
                  </a:txBody>
                  <a:tcPr marL="80700" marR="80700" marT="40350" marB="403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Руководители до 35 лет (кандидаты или доктора наук)</a:t>
                      </a:r>
                    </a:p>
                  </a:txBody>
                  <a:tcPr marL="80700" marR="80700" marT="40350" marB="403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3 года (+ возможно продление)</a:t>
                      </a:r>
                    </a:p>
                  </a:txBody>
                  <a:tcPr marL="80700" marR="80700" marT="40350" marB="403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От 3 до 6 млн ₽/год</a:t>
                      </a:r>
                    </a:p>
                  </a:txBody>
                  <a:tcPr marL="80700" marR="80700" marT="40350" marB="403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118238"/>
                  </a:ext>
                </a:extLst>
              </a:tr>
              <a:tr h="688346">
                <a:tc>
                  <a:txBody>
                    <a:bodyPr/>
                    <a:lstStyle/>
                    <a:p>
                      <a:r>
                        <a:rPr lang="ru-RU" sz="1200" b="1" dirty="0"/>
                        <a:t>Проекты молодых учёных</a:t>
                      </a:r>
                      <a:endParaRPr lang="ru-RU" sz="1200" dirty="0"/>
                    </a:p>
                  </a:txBody>
                  <a:tcPr marL="80700" marR="80700" marT="40350" marB="403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Исследователи до 33 лет со степенью кандидата наук</a:t>
                      </a:r>
                    </a:p>
                  </a:txBody>
                  <a:tcPr marL="80700" marR="80700" marT="40350" marB="403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2 года</a:t>
                      </a:r>
                    </a:p>
                  </a:txBody>
                  <a:tcPr marL="80700" marR="80700" marT="40350" marB="403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До 1,5 млн ₽/год</a:t>
                      </a:r>
                    </a:p>
                  </a:txBody>
                  <a:tcPr marL="80700" marR="80700" marT="40350" marB="403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51845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90991" cy="737700"/>
          </a:xfrm>
        </p:spPr>
        <p:txBody>
          <a:bodyPr/>
          <a:lstStyle/>
          <a:p>
            <a:r>
              <a:rPr lang="ru-RU" sz="2000" dirty="0" smtClean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Издания, индексируемые в </a:t>
            </a:r>
            <a:r>
              <a:rPr lang="ru-RU" sz="20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библиографических зарубежных базах данных публикаций и/или </a:t>
            </a:r>
            <a:r>
              <a:rPr lang="ru-RU" sz="20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Russian</a:t>
            </a:r>
            <a:r>
              <a:rPr lang="ru-RU" sz="20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ru-RU" sz="20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Science</a:t>
            </a:r>
            <a:r>
              <a:rPr lang="ru-RU" sz="20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ru-RU" sz="20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Citation</a:t>
            </a:r>
            <a:r>
              <a:rPr lang="ru-RU" sz="20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ru-RU" sz="20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Index</a:t>
            </a:r>
            <a:r>
              <a:rPr lang="ru-RU" sz="20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(RSCI</a:t>
            </a:r>
            <a:r>
              <a:rPr lang="ru-RU" sz="2000" dirty="0" smtClean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)</a:t>
            </a:r>
            <a:endParaRPr lang="ru-RU" sz="20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010" y="746530"/>
            <a:ext cx="909099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ru-RU" sz="2000" b="1" dirty="0" smtClean="0">
                <a:solidFill>
                  <a:srgbClr val="161616">
                    <a:lumMod val="90000"/>
                    <a:lumOff val="10000"/>
                  </a:srgb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  <a:sym typeface="Poppins"/>
              </a:rPr>
              <a:t>зарубежные базы </a:t>
            </a:r>
            <a:r>
              <a:rPr lang="ru-RU" sz="2000" b="1" dirty="0">
                <a:solidFill>
                  <a:srgbClr val="161616">
                    <a:lumMod val="90000"/>
                    <a:lumOff val="10000"/>
                  </a:srgb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  <a:sym typeface="Poppins"/>
              </a:rPr>
              <a:t>данных </a:t>
            </a:r>
            <a:r>
              <a:rPr lang="ru-RU" sz="2000" b="1" dirty="0" smtClean="0">
                <a:solidFill>
                  <a:srgbClr val="161616">
                    <a:lumMod val="90000"/>
                    <a:lumOff val="10000"/>
                  </a:srgb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  <a:sym typeface="Poppins"/>
              </a:rPr>
              <a:t>публикаций (</a:t>
            </a:r>
            <a:r>
              <a:rPr lang="en-US" sz="2000" b="1" dirty="0" smtClean="0">
                <a:solidFill>
                  <a:srgbClr val="161616">
                    <a:lumMod val="90000"/>
                    <a:lumOff val="10000"/>
                  </a:srgb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  <a:sym typeface="Poppins"/>
              </a:rPr>
              <a:t>Scopus </a:t>
            </a:r>
            <a:r>
              <a:rPr lang="ru-RU" sz="2000" b="1" dirty="0" smtClean="0">
                <a:solidFill>
                  <a:srgbClr val="161616">
                    <a:lumMod val="90000"/>
                    <a:lumOff val="10000"/>
                  </a:srgb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  <a:sym typeface="Poppins"/>
              </a:rPr>
              <a:t>и </a:t>
            </a:r>
            <a:r>
              <a:rPr lang="en-US" sz="2000" b="1" dirty="0" smtClean="0">
                <a:solidFill>
                  <a:srgbClr val="161616">
                    <a:lumMod val="90000"/>
                    <a:lumOff val="10000"/>
                  </a:srgb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  <a:sym typeface="Poppins"/>
              </a:rPr>
              <a:t>Web of Science</a:t>
            </a:r>
            <a:r>
              <a:rPr lang="ru-RU" sz="2000" b="1" dirty="0" smtClean="0">
                <a:solidFill>
                  <a:srgbClr val="161616">
                    <a:lumMod val="90000"/>
                    <a:lumOff val="10000"/>
                  </a:srgb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  <a:sym typeface="Poppins"/>
              </a:rPr>
              <a:t>);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161616">
                    <a:lumMod val="90000"/>
                    <a:lumOff val="10000"/>
                  </a:srgb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  <a:sym typeface="Poppins"/>
              </a:rPr>
              <a:t>«Белый список» научных журналов (</a:t>
            </a:r>
            <a:r>
              <a:rPr lang="en-US" sz="2000" b="1" dirty="0" smtClean="0">
                <a:solidFill>
                  <a:srgbClr val="161616">
                    <a:lumMod val="90000"/>
                    <a:lumOff val="10000"/>
                  </a:srgb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  <a:sym typeface="Poppins"/>
              </a:rPr>
              <a:t>https</a:t>
            </a:r>
            <a:r>
              <a:rPr lang="en-US" sz="2000" b="1" dirty="0">
                <a:solidFill>
                  <a:srgbClr val="161616">
                    <a:lumMod val="90000"/>
                    <a:lumOff val="10000"/>
                  </a:srgb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  <a:sym typeface="Poppins"/>
              </a:rPr>
              <a:t>://journalrank.rcsi.science/ru</a:t>
            </a:r>
            <a:r>
              <a:rPr lang="en-US" sz="2000" b="1" dirty="0" smtClean="0">
                <a:solidFill>
                  <a:srgbClr val="161616">
                    <a:lumMod val="90000"/>
                    <a:lumOff val="10000"/>
                  </a:srgb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  <a:sym typeface="Poppins"/>
              </a:rPr>
              <a:t>/</a:t>
            </a:r>
            <a:r>
              <a:rPr lang="ru-RU" sz="2000" b="1" dirty="0" smtClean="0">
                <a:solidFill>
                  <a:srgbClr val="161616">
                    <a:lumMod val="90000"/>
                    <a:lumOff val="10000"/>
                  </a:srgb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  <a:sym typeface="Poppins"/>
              </a:rPr>
              <a:t>)</a:t>
            </a:r>
            <a:endParaRPr lang="ru-RU" dirty="0" smtClean="0">
              <a:ea typeface="Microsoft Sans Serif" panose="020B0604020202020204" pitchFamily="34" charset="0"/>
            </a:endParaRPr>
          </a:p>
          <a:p>
            <a:endParaRPr lang="ru-RU" sz="2000" b="1" dirty="0" smtClean="0">
              <a:solidFill>
                <a:srgbClr val="161616">
                  <a:lumMod val="90000"/>
                  <a:lumOff val="10000"/>
                </a:srgb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  <a:sym typeface="Poppins"/>
            </a:endParaRPr>
          </a:p>
          <a:p>
            <a:endParaRPr lang="ru-RU" sz="2000" b="1" dirty="0">
              <a:solidFill>
                <a:srgbClr val="161616">
                  <a:lumMod val="90000"/>
                  <a:lumOff val="10000"/>
                </a:srgb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  <a:sym typeface="Poppins"/>
            </a:endParaRPr>
          </a:p>
          <a:p>
            <a:endParaRPr lang="ru-RU" sz="2000" b="1" dirty="0" smtClean="0">
              <a:solidFill>
                <a:srgbClr val="161616">
                  <a:lumMod val="90000"/>
                  <a:lumOff val="10000"/>
                </a:srgb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  <a:sym typeface="Poppins"/>
            </a:endParaRPr>
          </a:p>
          <a:p>
            <a:endParaRPr lang="ru-RU" sz="2000" b="1" dirty="0">
              <a:solidFill>
                <a:srgbClr val="161616">
                  <a:lumMod val="90000"/>
                  <a:lumOff val="10000"/>
                </a:srgb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  <a:sym typeface="Poppins"/>
            </a:endParaRPr>
          </a:p>
          <a:p>
            <a:endParaRPr lang="ru-RU" sz="2000" b="1" dirty="0" smtClean="0">
              <a:solidFill>
                <a:srgbClr val="161616">
                  <a:lumMod val="90000"/>
                  <a:lumOff val="10000"/>
                </a:srgb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  <a:sym typeface="Poppins"/>
            </a:endParaRPr>
          </a:p>
          <a:p>
            <a:r>
              <a:rPr lang="ru-RU" sz="2000" b="1" dirty="0" smtClean="0">
                <a:solidFill>
                  <a:srgbClr val="161616">
                    <a:lumMod val="90000"/>
                    <a:lumOff val="10000"/>
                  </a:srgb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  <a:sym typeface="Poppins"/>
              </a:rPr>
              <a:t>- </a:t>
            </a:r>
            <a:r>
              <a:rPr lang="en-US" sz="2000" b="1" dirty="0" smtClean="0">
                <a:solidFill>
                  <a:srgbClr val="161616">
                    <a:lumMod val="90000"/>
                    <a:lumOff val="10000"/>
                  </a:srgb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  <a:sym typeface="Poppins"/>
              </a:rPr>
              <a:t>Russian </a:t>
            </a:r>
            <a:r>
              <a:rPr lang="en-US" sz="2000" b="1" dirty="0">
                <a:solidFill>
                  <a:srgbClr val="161616">
                    <a:lumMod val="90000"/>
                    <a:lumOff val="10000"/>
                  </a:srgb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  <a:sym typeface="Poppins"/>
              </a:rPr>
              <a:t>Science Citation Index </a:t>
            </a:r>
            <a:r>
              <a:rPr lang="en-US" sz="2000" b="1" dirty="0" smtClean="0">
                <a:solidFill>
                  <a:srgbClr val="161616">
                    <a:lumMod val="90000"/>
                    <a:lumOff val="10000"/>
                  </a:srgb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  <a:sym typeface="Poppins"/>
              </a:rPr>
              <a:t>(</a:t>
            </a:r>
            <a:r>
              <a:rPr lang="ru-RU" sz="2000" b="1" dirty="0" smtClean="0">
                <a:solidFill>
                  <a:srgbClr val="161616">
                    <a:lumMod val="90000"/>
                    <a:lumOff val="10000"/>
                  </a:srgb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  <a:sym typeface="Poppins"/>
              </a:rPr>
              <a:t>1073 журнала) (</a:t>
            </a:r>
            <a:r>
              <a:rPr lang="en-US" sz="2000" b="1" dirty="0">
                <a:solidFill>
                  <a:srgbClr val="161616">
                    <a:lumMod val="90000"/>
                    <a:lumOff val="10000"/>
                  </a:srgb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  <a:sym typeface="Poppins"/>
              </a:rPr>
              <a:t>https://elibrary.ru/titles.asp</a:t>
            </a:r>
            <a:r>
              <a:rPr lang="ru-RU" sz="2000" b="1" dirty="0" smtClean="0">
                <a:solidFill>
                  <a:srgbClr val="161616">
                    <a:lumMod val="90000"/>
                    <a:lumOff val="10000"/>
                  </a:srgb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  <a:sym typeface="Poppins"/>
              </a:rPr>
              <a:t>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5324" y="1423164"/>
            <a:ext cx="3136564" cy="14850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9362" y="3521498"/>
            <a:ext cx="3272525" cy="153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91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915" y="142360"/>
            <a:ext cx="1109969" cy="1109969"/>
          </a:xfrm>
          <a:prstGeom prst="rect">
            <a:avLst/>
          </a:prstGeom>
        </p:spPr>
      </p:pic>
      <p:grpSp>
        <p:nvGrpSpPr>
          <p:cNvPr id="53" name="Google Shape;8147;p85"/>
          <p:cNvGrpSpPr/>
          <p:nvPr/>
        </p:nvGrpSpPr>
        <p:grpSpPr>
          <a:xfrm>
            <a:off x="660997" y="2672499"/>
            <a:ext cx="761767" cy="729896"/>
            <a:chOff x="2657744" y="2337745"/>
            <a:chExt cx="832987" cy="798137"/>
          </a:xfrm>
        </p:grpSpPr>
        <p:sp>
          <p:nvSpPr>
            <p:cNvPr id="54" name="Google Shape;8148;p85"/>
            <p:cNvSpPr/>
            <p:nvPr/>
          </p:nvSpPr>
          <p:spPr>
            <a:xfrm>
              <a:off x="2812050" y="2337745"/>
              <a:ext cx="516050" cy="266400"/>
            </a:xfrm>
            <a:custGeom>
              <a:avLst/>
              <a:gdLst/>
              <a:ahLst/>
              <a:cxnLst/>
              <a:rect l="l" t="t" r="r" b="b"/>
              <a:pathLst>
                <a:path w="20642" h="10656" extrusionOk="0">
                  <a:moveTo>
                    <a:pt x="10321" y="0"/>
                  </a:moveTo>
                  <a:cubicBezTo>
                    <a:pt x="4630" y="0"/>
                    <a:pt x="1" y="4630"/>
                    <a:pt x="1" y="10321"/>
                  </a:cubicBezTo>
                  <a:cubicBezTo>
                    <a:pt x="1" y="10385"/>
                    <a:pt x="2" y="10450"/>
                    <a:pt x="4" y="10514"/>
                  </a:cubicBezTo>
                  <a:cubicBezTo>
                    <a:pt x="1580" y="9686"/>
                    <a:pt x="3307" y="9273"/>
                    <a:pt x="5033" y="9273"/>
                  </a:cubicBezTo>
                  <a:cubicBezTo>
                    <a:pt x="6858" y="9273"/>
                    <a:pt x="8681" y="9735"/>
                    <a:pt x="10321" y="10655"/>
                  </a:cubicBezTo>
                  <a:cubicBezTo>
                    <a:pt x="11962" y="9735"/>
                    <a:pt x="13786" y="9273"/>
                    <a:pt x="15610" y="9273"/>
                  </a:cubicBezTo>
                  <a:cubicBezTo>
                    <a:pt x="17337" y="9273"/>
                    <a:pt x="19065" y="9686"/>
                    <a:pt x="20640" y="10514"/>
                  </a:cubicBezTo>
                  <a:cubicBezTo>
                    <a:pt x="20640" y="10450"/>
                    <a:pt x="20642" y="10385"/>
                    <a:pt x="20642" y="10321"/>
                  </a:cubicBezTo>
                  <a:cubicBezTo>
                    <a:pt x="20642" y="4630"/>
                    <a:pt x="16012" y="0"/>
                    <a:pt x="10321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149;p85"/>
            <p:cNvSpPr/>
            <p:nvPr/>
          </p:nvSpPr>
          <p:spPr>
            <a:xfrm>
              <a:off x="3113181" y="2645625"/>
              <a:ext cx="377550" cy="476425"/>
            </a:xfrm>
            <a:custGeom>
              <a:avLst/>
              <a:gdLst/>
              <a:ahLst/>
              <a:cxnLst/>
              <a:rect l="l" t="t" r="r" b="b"/>
              <a:pathLst>
                <a:path w="15102" h="19057" extrusionOk="0">
                  <a:moveTo>
                    <a:pt x="10272" y="0"/>
                  </a:moveTo>
                  <a:cubicBezTo>
                    <a:pt x="9934" y="3512"/>
                    <a:pt x="7912" y="6539"/>
                    <a:pt x="5024" y="8262"/>
                  </a:cubicBezTo>
                  <a:cubicBezTo>
                    <a:pt x="5031" y="8418"/>
                    <a:pt x="5036" y="8577"/>
                    <a:pt x="5036" y="8736"/>
                  </a:cubicBezTo>
                  <a:cubicBezTo>
                    <a:pt x="5036" y="12577"/>
                    <a:pt x="3024" y="15957"/>
                    <a:pt x="1" y="17879"/>
                  </a:cubicBezTo>
                  <a:cubicBezTo>
                    <a:pt x="1471" y="18653"/>
                    <a:pt x="3109" y="19056"/>
                    <a:pt x="4771" y="19056"/>
                  </a:cubicBezTo>
                  <a:cubicBezTo>
                    <a:pt x="4774" y="19056"/>
                    <a:pt x="4778" y="19056"/>
                    <a:pt x="4781" y="19056"/>
                  </a:cubicBezTo>
                  <a:cubicBezTo>
                    <a:pt x="10472" y="19056"/>
                    <a:pt x="15102" y="14427"/>
                    <a:pt x="15102" y="8736"/>
                  </a:cubicBezTo>
                  <a:cubicBezTo>
                    <a:pt x="15102" y="5062"/>
                    <a:pt x="13170" y="1831"/>
                    <a:pt x="10272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445D7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150;p85"/>
            <p:cNvSpPr/>
            <p:nvPr/>
          </p:nvSpPr>
          <p:spPr>
            <a:xfrm>
              <a:off x="3082750" y="2605975"/>
              <a:ext cx="244675" cy="231900"/>
            </a:xfrm>
            <a:custGeom>
              <a:avLst/>
              <a:gdLst/>
              <a:ahLst/>
              <a:cxnLst/>
              <a:rect l="l" t="t" r="r" b="b"/>
              <a:pathLst>
                <a:path w="9787" h="9276" extrusionOk="0">
                  <a:moveTo>
                    <a:pt x="4781" y="1"/>
                  </a:moveTo>
                  <a:cubicBezTo>
                    <a:pt x="3141" y="1"/>
                    <a:pt x="1499" y="393"/>
                    <a:pt x="1" y="1178"/>
                  </a:cubicBezTo>
                  <a:cubicBezTo>
                    <a:pt x="2747" y="2923"/>
                    <a:pt x="4656" y="5871"/>
                    <a:pt x="4984" y="9276"/>
                  </a:cubicBezTo>
                  <a:cubicBezTo>
                    <a:pt x="7683" y="7574"/>
                    <a:pt x="9542" y="4656"/>
                    <a:pt x="9787" y="1300"/>
                  </a:cubicBezTo>
                  <a:cubicBezTo>
                    <a:pt x="8232" y="434"/>
                    <a:pt x="6507" y="1"/>
                    <a:pt x="478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151;p85"/>
            <p:cNvSpPr/>
            <p:nvPr/>
          </p:nvSpPr>
          <p:spPr>
            <a:xfrm>
              <a:off x="2657744" y="2659457"/>
              <a:ext cx="377575" cy="476425"/>
            </a:xfrm>
            <a:custGeom>
              <a:avLst/>
              <a:gdLst/>
              <a:ahLst/>
              <a:cxnLst/>
              <a:rect l="l" t="t" r="r" b="b"/>
              <a:pathLst>
                <a:path w="15103" h="19057" extrusionOk="0">
                  <a:moveTo>
                    <a:pt x="4831" y="0"/>
                  </a:moveTo>
                  <a:cubicBezTo>
                    <a:pt x="1931" y="1831"/>
                    <a:pt x="0" y="5062"/>
                    <a:pt x="0" y="8736"/>
                  </a:cubicBezTo>
                  <a:cubicBezTo>
                    <a:pt x="0" y="14427"/>
                    <a:pt x="4631" y="19056"/>
                    <a:pt x="10321" y="19056"/>
                  </a:cubicBezTo>
                  <a:cubicBezTo>
                    <a:pt x="10324" y="19056"/>
                    <a:pt x="10327" y="19056"/>
                    <a:pt x="10331" y="19056"/>
                  </a:cubicBezTo>
                  <a:cubicBezTo>
                    <a:pt x="11993" y="19056"/>
                    <a:pt x="13630" y="18653"/>
                    <a:pt x="15102" y="17879"/>
                  </a:cubicBezTo>
                  <a:cubicBezTo>
                    <a:pt x="12077" y="15957"/>
                    <a:pt x="10068" y="12577"/>
                    <a:pt x="10068" y="8736"/>
                  </a:cubicBezTo>
                  <a:cubicBezTo>
                    <a:pt x="10068" y="8577"/>
                    <a:pt x="10071" y="8418"/>
                    <a:pt x="10079" y="8262"/>
                  </a:cubicBezTo>
                  <a:cubicBezTo>
                    <a:pt x="7192" y="6540"/>
                    <a:pt x="5169" y="3512"/>
                    <a:pt x="4831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152;p85"/>
            <p:cNvSpPr/>
            <p:nvPr/>
          </p:nvSpPr>
          <p:spPr>
            <a:xfrm>
              <a:off x="2812775" y="2605975"/>
              <a:ext cx="244675" cy="231900"/>
            </a:xfrm>
            <a:custGeom>
              <a:avLst/>
              <a:gdLst/>
              <a:ahLst/>
              <a:cxnLst/>
              <a:rect l="l" t="t" r="r" b="b"/>
              <a:pathLst>
                <a:path w="9787" h="9276" extrusionOk="0">
                  <a:moveTo>
                    <a:pt x="5005" y="1"/>
                  </a:moveTo>
                  <a:cubicBezTo>
                    <a:pt x="3280" y="1"/>
                    <a:pt x="1555" y="434"/>
                    <a:pt x="1" y="1300"/>
                  </a:cubicBezTo>
                  <a:cubicBezTo>
                    <a:pt x="246" y="4658"/>
                    <a:pt x="2103" y="7574"/>
                    <a:pt x="4801" y="9276"/>
                  </a:cubicBezTo>
                  <a:cubicBezTo>
                    <a:pt x="5130" y="5871"/>
                    <a:pt x="7040" y="2923"/>
                    <a:pt x="9786" y="1178"/>
                  </a:cubicBezTo>
                  <a:cubicBezTo>
                    <a:pt x="8288" y="393"/>
                    <a:pt x="6646" y="1"/>
                    <a:pt x="5005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153;p85"/>
            <p:cNvSpPr/>
            <p:nvPr/>
          </p:nvSpPr>
          <p:spPr>
            <a:xfrm>
              <a:off x="2944250" y="2859150"/>
              <a:ext cx="251675" cy="226375"/>
            </a:xfrm>
            <a:custGeom>
              <a:avLst/>
              <a:gdLst/>
              <a:ahLst/>
              <a:cxnLst/>
              <a:rect l="l" t="t" r="r" b="b"/>
              <a:pathLst>
                <a:path w="10067" h="9055" extrusionOk="0">
                  <a:moveTo>
                    <a:pt x="4" y="1"/>
                  </a:moveTo>
                  <a:cubicBezTo>
                    <a:pt x="2" y="65"/>
                    <a:pt x="0" y="130"/>
                    <a:pt x="0" y="195"/>
                  </a:cubicBezTo>
                  <a:cubicBezTo>
                    <a:pt x="0" y="3954"/>
                    <a:pt x="2023" y="7250"/>
                    <a:pt x="5033" y="9055"/>
                  </a:cubicBezTo>
                  <a:cubicBezTo>
                    <a:pt x="8045" y="7250"/>
                    <a:pt x="10066" y="3954"/>
                    <a:pt x="10066" y="195"/>
                  </a:cubicBezTo>
                  <a:cubicBezTo>
                    <a:pt x="10066" y="130"/>
                    <a:pt x="10066" y="65"/>
                    <a:pt x="10065" y="1"/>
                  </a:cubicBezTo>
                  <a:cubicBezTo>
                    <a:pt x="8490" y="829"/>
                    <a:pt x="6762" y="1243"/>
                    <a:pt x="5034" y="1243"/>
                  </a:cubicBezTo>
                  <a:cubicBezTo>
                    <a:pt x="3306" y="1243"/>
                    <a:pt x="1578" y="829"/>
                    <a:pt x="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8433;p85"/>
          <p:cNvGrpSpPr/>
          <p:nvPr/>
        </p:nvGrpSpPr>
        <p:grpSpPr>
          <a:xfrm>
            <a:off x="541740" y="1039243"/>
            <a:ext cx="883205" cy="775176"/>
            <a:chOff x="649648" y="271400"/>
            <a:chExt cx="6215377" cy="5455143"/>
          </a:xfrm>
        </p:grpSpPr>
        <p:sp>
          <p:nvSpPr>
            <p:cNvPr id="104" name="Google Shape;8434;p85"/>
            <p:cNvSpPr/>
            <p:nvPr/>
          </p:nvSpPr>
          <p:spPr>
            <a:xfrm>
              <a:off x="2641907" y="3717593"/>
              <a:ext cx="3573900" cy="2008950"/>
            </a:xfrm>
            <a:custGeom>
              <a:avLst/>
              <a:gdLst/>
              <a:ahLst/>
              <a:cxnLst/>
              <a:rect l="l" t="t" r="r" b="b"/>
              <a:pathLst>
                <a:path w="142956" h="80358" fill="none" extrusionOk="0">
                  <a:moveTo>
                    <a:pt x="0" y="50612"/>
                  </a:moveTo>
                  <a:cubicBezTo>
                    <a:pt x="53053" y="80357"/>
                    <a:pt x="120314" y="56605"/>
                    <a:pt x="142956" y="0"/>
                  </a:cubicBezTo>
                </a:path>
              </a:pathLst>
            </a:custGeom>
            <a:noFill/>
            <a:ln w="9525" cap="flat" cmpd="sng">
              <a:solidFill>
                <a:srgbClr val="325D79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8435;p85"/>
            <p:cNvSpPr/>
            <p:nvPr/>
          </p:nvSpPr>
          <p:spPr>
            <a:xfrm>
              <a:off x="1359875" y="2446825"/>
              <a:ext cx="338550" cy="1598275"/>
            </a:xfrm>
            <a:custGeom>
              <a:avLst/>
              <a:gdLst/>
              <a:ahLst/>
              <a:cxnLst/>
              <a:rect l="l" t="t" r="r" b="b"/>
              <a:pathLst>
                <a:path w="13542" h="63931" fill="none" extrusionOk="0">
                  <a:moveTo>
                    <a:pt x="888" y="0"/>
                  </a:moveTo>
                  <a:cubicBezTo>
                    <a:pt x="223" y="4440"/>
                    <a:pt x="1" y="9102"/>
                    <a:pt x="1" y="13763"/>
                  </a:cubicBezTo>
                  <a:cubicBezTo>
                    <a:pt x="1" y="31300"/>
                    <a:pt x="4662" y="48614"/>
                    <a:pt x="13541" y="63931"/>
                  </a:cubicBezTo>
                </a:path>
              </a:pathLst>
            </a:custGeom>
            <a:noFill/>
            <a:ln w="9525" cap="flat" cmpd="sng">
              <a:solidFill>
                <a:srgbClr val="325D79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8436;p85"/>
            <p:cNvSpPr/>
            <p:nvPr/>
          </p:nvSpPr>
          <p:spPr>
            <a:xfrm>
              <a:off x="1709500" y="271400"/>
              <a:ext cx="5149975" cy="2519525"/>
            </a:xfrm>
            <a:custGeom>
              <a:avLst/>
              <a:gdLst/>
              <a:ahLst/>
              <a:cxnLst/>
              <a:rect l="l" t="t" r="r" b="b"/>
              <a:pathLst>
                <a:path w="205999" h="100781" fill="none" extrusionOk="0">
                  <a:moveTo>
                    <a:pt x="187352" y="100780"/>
                  </a:moveTo>
                  <a:cubicBezTo>
                    <a:pt x="187352" y="77694"/>
                    <a:pt x="179361" y="55496"/>
                    <a:pt x="165154" y="37738"/>
                  </a:cubicBezTo>
                  <a:lnTo>
                    <a:pt x="187352" y="37738"/>
                  </a:lnTo>
                  <a:cubicBezTo>
                    <a:pt x="197563" y="37738"/>
                    <a:pt x="205998" y="29302"/>
                    <a:pt x="205998" y="18869"/>
                  </a:cubicBezTo>
                  <a:cubicBezTo>
                    <a:pt x="205998" y="8436"/>
                    <a:pt x="197563" y="1"/>
                    <a:pt x="187352" y="1"/>
                  </a:cubicBezTo>
                  <a:lnTo>
                    <a:pt x="91012" y="1"/>
                  </a:lnTo>
                  <a:lnTo>
                    <a:pt x="89681" y="1"/>
                  </a:lnTo>
                  <a:lnTo>
                    <a:pt x="86573" y="1"/>
                  </a:lnTo>
                  <a:cubicBezTo>
                    <a:pt x="51056" y="1"/>
                    <a:pt x="17981" y="18869"/>
                    <a:pt x="0" y="49725"/>
                  </a:cubicBezTo>
                </a:path>
              </a:pathLst>
            </a:custGeom>
            <a:noFill/>
            <a:ln w="9525" cap="flat" cmpd="sng">
              <a:solidFill>
                <a:srgbClr val="325D79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8437;p85"/>
            <p:cNvSpPr/>
            <p:nvPr/>
          </p:nvSpPr>
          <p:spPr>
            <a:xfrm>
              <a:off x="5965975" y="415700"/>
              <a:ext cx="754750" cy="754750"/>
            </a:xfrm>
            <a:custGeom>
              <a:avLst/>
              <a:gdLst/>
              <a:ahLst/>
              <a:cxnLst/>
              <a:rect l="l" t="t" r="r" b="b"/>
              <a:pathLst>
                <a:path w="30190" h="30190" fill="none" extrusionOk="0">
                  <a:moveTo>
                    <a:pt x="17315" y="0"/>
                  </a:moveTo>
                  <a:cubicBezTo>
                    <a:pt x="5772" y="0"/>
                    <a:pt x="0" y="13763"/>
                    <a:pt x="7992" y="21977"/>
                  </a:cubicBezTo>
                  <a:cubicBezTo>
                    <a:pt x="16205" y="30190"/>
                    <a:pt x="30190" y="24418"/>
                    <a:pt x="30190" y="12875"/>
                  </a:cubicBezTo>
                  <a:cubicBezTo>
                    <a:pt x="30190" y="5772"/>
                    <a:pt x="24418" y="0"/>
                    <a:pt x="1731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8438;p85"/>
            <p:cNvSpPr/>
            <p:nvPr/>
          </p:nvSpPr>
          <p:spPr>
            <a:xfrm>
              <a:off x="699475" y="2457925"/>
              <a:ext cx="5183275" cy="2647150"/>
            </a:xfrm>
            <a:custGeom>
              <a:avLst/>
              <a:gdLst/>
              <a:ahLst/>
              <a:cxnLst/>
              <a:rect l="l" t="t" r="r" b="b"/>
              <a:pathLst>
                <a:path w="207331" h="105886" fill="none" extrusionOk="0">
                  <a:moveTo>
                    <a:pt x="39513" y="0"/>
                  </a:moveTo>
                  <a:cubicBezTo>
                    <a:pt x="38847" y="4440"/>
                    <a:pt x="38404" y="8880"/>
                    <a:pt x="38626" y="13319"/>
                  </a:cubicBezTo>
                  <a:cubicBezTo>
                    <a:pt x="38404" y="31300"/>
                    <a:pt x="43953" y="48836"/>
                    <a:pt x="54164" y="63487"/>
                  </a:cubicBezTo>
                  <a:lnTo>
                    <a:pt x="18869" y="63487"/>
                  </a:lnTo>
                  <a:cubicBezTo>
                    <a:pt x="8436" y="63487"/>
                    <a:pt x="1" y="71922"/>
                    <a:pt x="1" y="82355"/>
                  </a:cubicBezTo>
                  <a:cubicBezTo>
                    <a:pt x="1" y="92566"/>
                    <a:pt x="8436" y="101002"/>
                    <a:pt x="18869" y="101002"/>
                  </a:cubicBezTo>
                  <a:lnTo>
                    <a:pt x="116097" y="101002"/>
                  </a:lnTo>
                  <a:cubicBezTo>
                    <a:pt x="154277" y="105885"/>
                    <a:pt x="191126" y="85463"/>
                    <a:pt x="207331" y="50390"/>
                  </a:cubicBezTo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8439;p85"/>
            <p:cNvSpPr/>
            <p:nvPr/>
          </p:nvSpPr>
          <p:spPr>
            <a:xfrm>
              <a:off x="2075775" y="387950"/>
              <a:ext cx="4012325" cy="2402975"/>
            </a:xfrm>
            <a:custGeom>
              <a:avLst/>
              <a:gdLst/>
              <a:ahLst/>
              <a:cxnLst/>
              <a:rect l="l" t="t" r="r" b="b"/>
              <a:pathLst>
                <a:path w="160493" h="96119" fill="none" extrusionOk="0">
                  <a:moveTo>
                    <a:pt x="160492" y="96118"/>
                  </a:moveTo>
                  <a:cubicBezTo>
                    <a:pt x="160492" y="57494"/>
                    <a:pt x="135630" y="23530"/>
                    <a:pt x="99003" y="11765"/>
                  </a:cubicBezTo>
                  <a:cubicBezTo>
                    <a:pt x="62377" y="0"/>
                    <a:pt x="22420" y="13097"/>
                    <a:pt x="0" y="44397"/>
                  </a:cubicBezTo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8440;p85"/>
            <p:cNvSpPr/>
            <p:nvPr/>
          </p:nvSpPr>
          <p:spPr>
            <a:xfrm>
              <a:off x="649648" y="670971"/>
              <a:ext cx="5183118" cy="4298214"/>
            </a:xfrm>
            <a:custGeom>
              <a:avLst/>
              <a:gdLst/>
              <a:ahLst/>
              <a:cxnLst/>
              <a:rect l="l" t="t" r="r" b="b"/>
              <a:pathLst>
                <a:path w="205333" h="170260" fill="none" extrusionOk="0">
                  <a:moveTo>
                    <a:pt x="205333" y="84575"/>
                  </a:moveTo>
                  <a:cubicBezTo>
                    <a:pt x="205333" y="51944"/>
                    <a:pt x="185133" y="22865"/>
                    <a:pt x="154721" y="11322"/>
                  </a:cubicBezTo>
                  <a:cubicBezTo>
                    <a:pt x="124088" y="1"/>
                    <a:pt x="89681" y="8880"/>
                    <a:pt x="68371" y="33520"/>
                  </a:cubicBezTo>
                  <a:lnTo>
                    <a:pt x="18869" y="33520"/>
                  </a:lnTo>
                  <a:cubicBezTo>
                    <a:pt x="8436" y="33520"/>
                    <a:pt x="1" y="41955"/>
                    <a:pt x="1" y="52388"/>
                  </a:cubicBezTo>
                  <a:cubicBezTo>
                    <a:pt x="1" y="62599"/>
                    <a:pt x="8436" y="71034"/>
                    <a:pt x="18869" y="71034"/>
                  </a:cubicBezTo>
                  <a:lnTo>
                    <a:pt x="50612" y="71034"/>
                  </a:lnTo>
                  <a:cubicBezTo>
                    <a:pt x="44175" y="108549"/>
                    <a:pt x="65929" y="145176"/>
                    <a:pt x="101668" y="157607"/>
                  </a:cubicBezTo>
                  <a:cubicBezTo>
                    <a:pt x="137629" y="170260"/>
                    <a:pt x="177363" y="155165"/>
                    <a:pt x="195788" y="121868"/>
                  </a:cubicBezTo>
                </a:path>
              </a:pathLst>
            </a:custGeom>
            <a:noFill/>
            <a:ln w="9525" cap="flat" cmpd="sng">
              <a:solidFill>
                <a:srgbClr val="445D73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8441;p85"/>
            <p:cNvSpPr/>
            <p:nvPr/>
          </p:nvSpPr>
          <p:spPr>
            <a:xfrm>
              <a:off x="1731700" y="1059450"/>
              <a:ext cx="5133325" cy="3762600"/>
            </a:xfrm>
            <a:custGeom>
              <a:avLst/>
              <a:gdLst/>
              <a:ahLst/>
              <a:cxnLst/>
              <a:rect l="l" t="t" r="r" b="b"/>
              <a:pathLst>
                <a:path w="205333" h="150504" fill="none" extrusionOk="0">
                  <a:moveTo>
                    <a:pt x="85685" y="0"/>
                  </a:moveTo>
                  <a:cubicBezTo>
                    <a:pt x="33297" y="222"/>
                    <a:pt x="0" y="56383"/>
                    <a:pt x="25306" y="102333"/>
                  </a:cubicBezTo>
                  <a:cubicBezTo>
                    <a:pt x="50390" y="148283"/>
                    <a:pt x="115652" y="150503"/>
                    <a:pt x="144066" y="106551"/>
                  </a:cubicBezTo>
                  <a:lnTo>
                    <a:pt x="186464" y="106551"/>
                  </a:lnTo>
                  <a:cubicBezTo>
                    <a:pt x="196897" y="106551"/>
                    <a:pt x="205332" y="98116"/>
                    <a:pt x="205332" y="87683"/>
                  </a:cubicBezTo>
                  <a:cubicBezTo>
                    <a:pt x="205332" y="77250"/>
                    <a:pt x="196897" y="68814"/>
                    <a:pt x="186464" y="68814"/>
                  </a:cubicBezTo>
                  <a:lnTo>
                    <a:pt x="154943" y="68814"/>
                  </a:lnTo>
                  <a:cubicBezTo>
                    <a:pt x="154721" y="30856"/>
                    <a:pt x="123865" y="0"/>
                    <a:pt x="8568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1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8442;p85"/>
            <p:cNvSpPr/>
            <p:nvPr/>
          </p:nvSpPr>
          <p:spPr>
            <a:xfrm>
              <a:off x="5965975" y="2912975"/>
              <a:ext cx="754750" cy="754775"/>
            </a:xfrm>
            <a:custGeom>
              <a:avLst/>
              <a:gdLst/>
              <a:ahLst/>
              <a:cxnLst/>
              <a:rect l="l" t="t" r="r" b="b"/>
              <a:pathLst>
                <a:path w="30190" h="30191" fill="none" extrusionOk="0">
                  <a:moveTo>
                    <a:pt x="17315" y="1"/>
                  </a:moveTo>
                  <a:cubicBezTo>
                    <a:pt x="5772" y="1"/>
                    <a:pt x="0" y="13764"/>
                    <a:pt x="7992" y="21977"/>
                  </a:cubicBezTo>
                  <a:cubicBezTo>
                    <a:pt x="16205" y="30190"/>
                    <a:pt x="30190" y="24419"/>
                    <a:pt x="30190" y="12876"/>
                  </a:cubicBezTo>
                  <a:cubicBezTo>
                    <a:pt x="30190" y="5772"/>
                    <a:pt x="24418" y="1"/>
                    <a:pt x="17315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8443;p85"/>
            <p:cNvSpPr/>
            <p:nvPr/>
          </p:nvSpPr>
          <p:spPr>
            <a:xfrm>
              <a:off x="2453125" y="1464550"/>
              <a:ext cx="2874675" cy="2785900"/>
            </a:xfrm>
            <a:custGeom>
              <a:avLst/>
              <a:gdLst/>
              <a:ahLst/>
              <a:cxnLst/>
              <a:rect l="l" t="t" r="r" b="b"/>
              <a:pathLst>
                <a:path w="114987" h="111436" fill="none" extrusionOk="0">
                  <a:moveTo>
                    <a:pt x="56828" y="1"/>
                  </a:moveTo>
                  <a:cubicBezTo>
                    <a:pt x="31744" y="1"/>
                    <a:pt x="9990" y="17759"/>
                    <a:pt x="4884" y="42621"/>
                  </a:cubicBezTo>
                  <a:cubicBezTo>
                    <a:pt x="1" y="67483"/>
                    <a:pt x="13320" y="92123"/>
                    <a:pt x="36628" y="101890"/>
                  </a:cubicBezTo>
                  <a:cubicBezTo>
                    <a:pt x="59936" y="111435"/>
                    <a:pt x="87017" y="103444"/>
                    <a:pt x="101002" y="82356"/>
                  </a:cubicBezTo>
                  <a:cubicBezTo>
                    <a:pt x="114987" y="61268"/>
                    <a:pt x="112323" y="33298"/>
                    <a:pt x="94343" y="15539"/>
                  </a:cubicBezTo>
                  <a:cubicBezTo>
                    <a:pt x="84353" y="5550"/>
                    <a:pt x="71035" y="1"/>
                    <a:pt x="56828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8444;p85"/>
            <p:cNvSpPr/>
            <p:nvPr/>
          </p:nvSpPr>
          <p:spPr>
            <a:xfrm>
              <a:off x="732775" y="4183825"/>
              <a:ext cx="754775" cy="760300"/>
            </a:xfrm>
            <a:custGeom>
              <a:avLst/>
              <a:gdLst/>
              <a:ahLst/>
              <a:cxnLst/>
              <a:rect l="l" t="t" r="r" b="b"/>
              <a:pathLst>
                <a:path w="30191" h="30412" fill="none" extrusionOk="0">
                  <a:moveTo>
                    <a:pt x="17315" y="0"/>
                  </a:moveTo>
                  <a:cubicBezTo>
                    <a:pt x="5772" y="0"/>
                    <a:pt x="1" y="13985"/>
                    <a:pt x="7992" y="22199"/>
                  </a:cubicBezTo>
                  <a:cubicBezTo>
                    <a:pt x="16205" y="30412"/>
                    <a:pt x="30190" y="24640"/>
                    <a:pt x="30190" y="13097"/>
                  </a:cubicBezTo>
                  <a:cubicBezTo>
                    <a:pt x="30190" y="5772"/>
                    <a:pt x="24419" y="0"/>
                    <a:pt x="1731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8445;p85"/>
            <p:cNvSpPr/>
            <p:nvPr/>
          </p:nvSpPr>
          <p:spPr>
            <a:xfrm>
              <a:off x="732775" y="1669900"/>
              <a:ext cx="754775" cy="754750"/>
            </a:xfrm>
            <a:custGeom>
              <a:avLst/>
              <a:gdLst/>
              <a:ahLst/>
              <a:cxnLst/>
              <a:rect l="l" t="t" r="r" b="b"/>
              <a:pathLst>
                <a:path w="30191" h="30190" fill="none" extrusionOk="0">
                  <a:moveTo>
                    <a:pt x="17315" y="0"/>
                  </a:moveTo>
                  <a:cubicBezTo>
                    <a:pt x="5772" y="0"/>
                    <a:pt x="1" y="13985"/>
                    <a:pt x="8214" y="22198"/>
                  </a:cubicBezTo>
                  <a:cubicBezTo>
                    <a:pt x="16205" y="30189"/>
                    <a:pt x="30190" y="24418"/>
                    <a:pt x="30190" y="12875"/>
                  </a:cubicBezTo>
                  <a:cubicBezTo>
                    <a:pt x="30190" y="5772"/>
                    <a:pt x="24419" y="0"/>
                    <a:pt x="1731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" name="Google Shape;8495;p85"/>
          <p:cNvGrpSpPr/>
          <p:nvPr/>
        </p:nvGrpSpPr>
        <p:grpSpPr>
          <a:xfrm>
            <a:off x="738790" y="4028114"/>
            <a:ext cx="739072" cy="714152"/>
            <a:chOff x="4334725" y="1355875"/>
            <a:chExt cx="3106650" cy="3001900"/>
          </a:xfrm>
        </p:grpSpPr>
        <p:grpSp>
          <p:nvGrpSpPr>
            <p:cNvPr id="166" name="Google Shape;8496;p85"/>
            <p:cNvGrpSpPr/>
            <p:nvPr/>
          </p:nvGrpSpPr>
          <p:grpSpPr>
            <a:xfrm>
              <a:off x="4516050" y="1724875"/>
              <a:ext cx="2693725" cy="2632900"/>
              <a:chOff x="4516050" y="1724875"/>
              <a:chExt cx="2693725" cy="2632900"/>
            </a:xfrm>
          </p:grpSpPr>
          <p:sp>
            <p:nvSpPr>
              <p:cNvPr id="171" name="Google Shape;8497;p85"/>
              <p:cNvSpPr/>
              <p:nvPr/>
            </p:nvSpPr>
            <p:spPr>
              <a:xfrm>
                <a:off x="6227525" y="1737400"/>
                <a:ext cx="982250" cy="1548550"/>
              </a:xfrm>
              <a:custGeom>
                <a:avLst/>
                <a:gdLst/>
                <a:ahLst/>
                <a:cxnLst/>
                <a:rect l="l" t="t" r="r" b="b"/>
                <a:pathLst>
                  <a:path w="39290" h="61942" extrusionOk="0">
                    <a:moveTo>
                      <a:pt x="2948" y="0"/>
                    </a:moveTo>
                    <a:lnTo>
                      <a:pt x="2948" y="0"/>
                    </a:lnTo>
                    <a:cubicBezTo>
                      <a:pt x="2963" y="140"/>
                      <a:pt x="2988" y="275"/>
                      <a:pt x="2997" y="415"/>
                    </a:cubicBezTo>
                    <a:cubicBezTo>
                      <a:pt x="3257" y="4251"/>
                      <a:pt x="2198" y="8060"/>
                      <a:pt x="0" y="11214"/>
                    </a:cubicBezTo>
                    <a:cubicBezTo>
                      <a:pt x="16180" y="17156"/>
                      <a:pt x="27723" y="32699"/>
                      <a:pt x="27723" y="50939"/>
                    </a:cubicBezTo>
                    <a:cubicBezTo>
                      <a:pt x="27725" y="53819"/>
                      <a:pt x="27433" y="56688"/>
                      <a:pt x="26854" y="59506"/>
                    </a:cubicBezTo>
                    <a:cubicBezTo>
                      <a:pt x="27615" y="59401"/>
                      <a:pt x="28380" y="59330"/>
                      <a:pt x="29155" y="59330"/>
                    </a:cubicBezTo>
                    <a:cubicBezTo>
                      <a:pt x="32030" y="59330"/>
                      <a:pt x="34946" y="60066"/>
                      <a:pt x="37619" y="61594"/>
                    </a:cubicBezTo>
                    <a:cubicBezTo>
                      <a:pt x="37808" y="61702"/>
                      <a:pt x="37980" y="61827"/>
                      <a:pt x="38161" y="61942"/>
                    </a:cubicBezTo>
                    <a:cubicBezTo>
                      <a:pt x="38912" y="58322"/>
                      <a:pt x="39289" y="54635"/>
                      <a:pt x="39289" y="50939"/>
                    </a:cubicBezTo>
                    <a:cubicBezTo>
                      <a:pt x="39289" y="27328"/>
                      <a:pt x="24090" y="7277"/>
                      <a:pt x="2948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A5B7C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8498;p85"/>
              <p:cNvSpPr/>
              <p:nvPr/>
            </p:nvSpPr>
            <p:spPr>
              <a:xfrm>
                <a:off x="4516050" y="1724875"/>
                <a:ext cx="1010900" cy="1581800"/>
              </a:xfrm>
              <a:custGeom>
                <a:avLst/>
                <a:gdLst/>
                <a:ahLst/>
                <a:cxnLst/>
                <a:rect l="l" t="t" r="r" b="b"/>
                <a:pathLst>
                  <a:path w="40436" h="63272" extrusionOk="0">
                    <a:moveTo>
                      <a:pt x="37823" y="1"/>
                    </a:moveTo>
                    <a:lnTo>
                      <a:pt x="37823" y="1"/>
                    </a:lnTo>
                    <a:cubicBezTo>
                      <a:pt x="15908" y="6831"/>
                      <a:pt x="0" y="27279"/>
                      <a:pt x="0" y="51443"/>
                    </a:cubicBezTo>
                    <a:cubicBezTo>
                      <a:pt x="3" y="55421"/>
                      <a:pt x="444" y="59389"/>
                      <a:pt x="1318" y="63272"/>
                    </a:cubicBezTo>
                    <a:cubicBezTo>
                      <a:pt x="1575" y="63078"/>
                      <a:pt x="1825" y="62880"/>
                      <a:pt x="2093" y="62700"/>
                    </a:cubicBezTo>
                    <a:cubicBezTo>
                      <a:pt x="5004" y="60760"/>
                      <a:pt x="8236" y="59853"/>
                      <a:pt x="11420" y="59853"/>
                    </a:cubicBezTo>
                    <a:cubicBezTo>
                      <a:pt x="11754" y="59853"/>
                      <a:pt x="12085" y="59912"/>
                      <a:pt x="12418" y="59931"/>
                    </a:cubicBezTo>
                    <a:cubicBezTo>
                      <a:pt x="11849" y="57138"/>
                      <a:pt x="11565" y="54293"/>
                      <a:pt x="11565" y="51440"/>
                    </a:cubicBezTo>
                    <a:cubicBezTo>
                      <a:pt x="11565" y="32776"/>
                      <a:pt x="23659" y="16944"/>
                      <a:pt x="40435" y="11325"/>
                    </a:cubicBezTo>
                    <a:cubicBezTo>
                      <a:pt x="38630" y="8592"/>
                      <a:pt x="37671" y="5392"/>
                      <a:pt x="37676" y="2117"/>
                    </a:cubicBezTo>
                    <a:cubicBezTo>
                      <a:pt x="37681" y="1409"/>
                      <a:pt x="37730" y="702"/>
                      <a:pt x="37823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A5B7C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8499;p85"/>
              <p:cNvSpPr/>
              <p:nvPr/>
            </p:nvSpPr>
            <p:spPr>
              <a:xfrm>
                <a:off x="4977525" y="3800325"/>
                <a:ext cx="1782050" cy="557450"/>
              </a:xfrm>
              <a:custGeom>
                <a:avLst/>
                <a:gdLst/>
                <a:ahLst/>
                <a:cxnLst/>
                <a:rect l="l" t="t" r="r" b="b"/>
                <a:pathLst>
                  <a:path w="71282" h="22298" extrusionOk="0">
                    <a:moveTo>
                      <a:pt x="63561" y="0"/>
                    </a:moveTo>
                    <a:cubicBezTo>
                      <a:pt x="56083" y="6671"/>
                      <a:pt x="46226" y="10731"/>
                      <a:pt x="35414" y="10731"/>
                    </a:cubicBezTo>
                    <a:cubicBezTo>
                      <a:pt x="25098" y="10731"/>
                      <a:pt x="15646" y="7034"/>
                      <a:pt x="8302" y="898"/>
                    </a:cubicBezTo>
                    <a:cubicBezTo>
                      <a:pt x="6892" y="3910"/>
                      <a:pt x="4587" y="6522"/>
                      <a:pt x="1428" y="8290"/>
                    </a:cubicBezTo>
                    <a:cubicBezTo>
                      <a:pt x="962" y="8562"/>
                      <a:pt x="481" y="8778"/>
                      <a:pt x="0" y="9001"/>
                    </a:cubicBezTo>
                    <a:cubicBezTo>
                      <a:pt x="9472" y="17274"/>
                      <a:pt x="21853" y="22297"/>
                      <a:pt x="35414" y="22297"/>
                    </a:cubicBezTo>
                    <a:cubicBezTo>
                      <a:pt x="49193" y="22297"/>
                      <a:pt x="61756" y="17117"/>
                      <a:pt x="71282" y="8609"/>
                    </a:cubicBezTo>
                    <a:cubicBezTo>
                      <a:pt x="67593" y="6654"/>
                      <a:pt x="64981" y="3559"/>
                      <a:pt x="63561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A5B7C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7" name="Google Shape;8500;p85"/>
            <p:cNvGrpSpPr/>
            <p:nvPr/>
          </p:nvGrpSpPr>
          <p:grpSpPr>
            <a:xfrm>
              <a:off x="4334725" y="1355875"/>
              <a:ext cx="3106650" cy="2709650"/>
              <a:chOff x="4334725" y="1355875"/>
              <a:chExt cx="3106650" cy="2709650"/>
            </a:xfrm>
          </p:grpSpPr>
          <p:sp>
            <p:nvSpPr>
              <p:cNvPr id="168" name="Google Shape;8501;p85"/>
              <p:cNvSpPr/>
              <p:nvPr/>
            </p:nvSpPr>
            <p:spPr>
              <a:xfrm>
                <a:off x="5427950" y="1355875"/>
                <a:ext cx="904575" cy="1665925"/>
              </a:xfrm>
              <a:custGeom>
                <a:avLst/>
                <a:gdLst/>
                <a:ahLst/>
                <a:cxnLst/>
                <a:rect l="l" t="t" r="r" b="b"/>
                <a:pathLst>
                  <a:path w="36183" h="66637" fill="none" extrusionOk="0">
                    <a:moveTo>
                      <a:pt x="25479" y="47040"/>
                    </a:moveTo>
                    <a:cubicBezTo>
                      <a:pt x="22352" y="45966"/>
                      <a:pt x="20318" y="42954"/>
                      <a:pt x="20318" y="39712"/>
                    </a:cubicBezTo>
                    <a:lnTo>
                      <a:pt x="20318" y="39474"/>
                    </a:lnTo>
                    <a:cubicBezTo>
                      <a:pt x="20318" y="36347"/>
                      <a:pt x="22239" y="33578"/>
                      <a:pt x="25000" y="32260"/>
                    </a:cubicBezTo>
                    <a:cubicBezTo>
                      <a:pt x="27831" y="31007"/>
                      <a:pt x="30234" y="28986"/>
                      <a:pt x="31983" y="26475"/>
                    </a:cubicBezTo>
                    <a:cubicBezTo>
                      <a:pt x="34181" y="23321"/>
                      <a:pt x="35240" y="19512"/>
                      <a:pt x="34980" y="15676"/>
                    </a:cubicBezTo>
                    <a:cubicBezTo>
                      <a:pt x="34971" y="15536"/>
                      <a:pt x="34944" y="15398"/>
                      <a:pt x="34931" y="15261"/>
                    </a:cubicBezTo>
                    <a:cubicBezTo>
                      <a:pt x="34134" y="7155"/>
                      <a:pt x="27505" y="636"/>
                      <a:pt x="19357" y="47"/>
                    </a:cubicBezTo>
                    <a:cubicBezTo>
                      <a:pt x="18930" y="18"/>
                      <a:pt x="18513" y="1"/>
                      <a:pt x="18094" y="1"/>
                    </a:cubicBezTo>
                    <a:cubicBezTo>
                      <a:pt x="9517" y="1"/>
                      <a:pt x="2397" y="6439"/>
                      <a:pt x="1347" y="14761"/>
                    </a:cubicBezTo>
                    <a:cubicBezTo>
                      <a:pt x="1254" y="15462"/>
                      <a:pt x="1205" y="16169"/>
                      <a:pt x="1200" y="16875"/>
                    </a:cubicBezTo>
                    <a:cubicBezTo>
                      <a:pt x="1195" y="20149"/>
                      <a:pt x="2154" y="23352"/>
                      <a:pt x="3959" y="26085"/>
                    </a:cubicBezTo>
                    <a:cubicBezTo>
                      <a:pt x="5703" y="28734"/>
                      <a:pt x="8168" y="30872"/>
                      <a:pt x="11057" y="32260"/>
                    </a:cubicBezTo>
                    <a:cubicBezTo>
                      <a:pt x="13944" y="33580"/>
                      <a:pt x="15864" y="36464"/>
                      <a:pt x="15864" y="39714"/>
                    </a:cubicBezTo>
                    <a:cubicBezTo>
                      <a:pt x="15864" y="42954"/>
                      <a:pt x="13829" y="45963"/>
                      <a:pt x="10817" y="47040"/>
                    </a:cubicBezTo>
                    <a:cubicBezTo>
                      <a:pt x="6250" y="48725"/>
                      <a:pt x="2404" y="51975"/>
                      <a:pt x="0" y="56176"/>
                    </a:cubicBezTo>
                    <a:lnTo>
                      <a:pt x="18155" y="66637"/>
                    </a:lnTo>
                    <a:lnTo>
                      <a:pt x="36182" y="56176"/>
                    </a:lnTo>
                    <a:cubicBezTo>
                      <a:pt x="33781" y="51972"/>
                      <a:pt x="29930" y="48723"/>
                      <a:pt x="25479" y="4704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5F7D95"/>
                </a:solidFill>
                <a:prstDash val="solid"/>
                <a:miter lim="245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8502;p85"/>
              <p:cNvSpPr/>
              <p:nvPr/>
            </p:nvSpPr>
            <p:spPr>
              <a:xfrm>
                <a:off x="4334725" y="2760325"/>
                <a:ext cx="1547125" cy="1304775"/>
              </a:xfrm>
              <a:custGeom>
                <a:avLst/>
                <a:gdLst/>
                <a:ahLst/>
                <a:cxnLst/>
                <a:rect l="l" t="t" r="r" b="b"/>
                <a:pathLst>
                  <a:path w="61885" h="52191" fill="none" extrusionOk="0">
                    <a:moveTo>
                      <a:pt x="43727" y="1"/>
                    </a:moveTo>
                    <a:cubicBezTo>
                      <a:pt x="41323" y="4212"/>
                      <a:pt x="40487" y="9019"/>
                      <a:pt x="41208" y="13829"/>
                    </a:cubicBezTo>
                    <a:cubicBezTo>
                      <a:pt x="41804" y="17069"/>
                      <a:pt x="40247" y="20321"/>
                      <a:pt x="37362" y="21878"/>
                    </a:cubicBezTo>
                    <a:lnTo>
                      <a:pt x="37237" y="22004"/>
                    </a:lnTo>
                    <a:cubicBezTo>
                      <a:pt x="35989" y="22712"/>
                      <a:pt x="34579" y="23085"/>
                      <a:pt x="33144" y="23090"/>
                    </a:cubicBezTo>
                    <a:cubicBezTo>
                      <a:pt x="31510" y="23095"/>
                      <a:pt x="29914" y="22587"/>
                      <a:pt x="28582" y="21638"/>
                    </a:cubicBezTo>
                    <a:cubicBezTo>
                      <a:pt x="25950" y="19752"/>
                      <a:pt x="22852" y="18705"/>
                      <a:pt x="19671" y="18513"/>
                    </a:cubicBezTo>
                    <a:cubicBezTo>
                      <a:pt x="19338" y="18494"/>
                      <a:pt x="19007" y="18435"/>
                      <a:pt x="18673" y="18435"/>
                    </a:cubicBezTo>
                    <a:cubicBezTo>
                      <a:pt x="15489" y="18435"/>
                      <a:pt x="12257" y="19345"/>
                      <a:pt x="9348" y="21282"/>
                    </a:cubicBezTo>
                    <a:cubicBezTo>
                      <a:pt x="9078" y="21462"/>
                      <a:pt x="8828" y="21663"/>
                      <a:pt x="8573" y="21856"/>
                    </a:cubicBezTo>
                    <a:cubicBezTo>
                      <a:pt x="2203" y="26681"/>
                      <a:pt x="1" y="35395"/>
                      <a:pt x="3579" y="42679"/>
                    </a:cubicBezTo>
                    <a:cubicBezTo>
                      <a:pt x="6535" y="48755"/>
                      <a:pt x="12519" y="52191"/>
                      <a:pt x="18698" y="52191"/>
                    </a:cubicBezTo>
                    <a:cubicBezTo>
                      <a:pt x="21064" y="52191"/>
                      <a:pt x="23448" y="51656"/>
                      <a:pt x="25712" y="50604"/>
                    </a:cubicBezTo>
                    <a:cubicBezTo>
                      <a:pt x="26193" y="50381"/>
                      <a:pt x="26674" y="50165"/>
                      <a:pt x="27140" y="49893"/>
                    </a:cubicBezTo>
                    <a:cubicBezTo>
                      <a:pt x="30299" y="48122"/>
                      <a:pt x="32604" y="45510"/>
                      <a:pt x="34014" y="42498"/>
                    </a:cubicBezTo>
                    <a:cubicBezTo>
                      <a:pt x="35307" y="39741"/>
                      <a:pt x="35837" y="36690"/>
                      <a:pt x="35552" y="33659"/>
                    </a:cubicBezTo>
                    <a:cubicBezTo>
                      <a:pt x="35312" y="30534"/>
                      <a:pt x="36882" y="27409"/>
                      <a:pt x="39641" y="25852"/>
                    </a:cubicBezTo>
                    <a:cubicBezTo>
                      <a:pt x="40902" y="25114"/>
                      <a:pt x="42282" y="24748"/>
                      <a:pt x="43641" y="24748"/>
                    </a:cubicBezTo>
                    <a:cubicBezTo>
                      <a:pt x="45392" y="24748"/>
                      <a:pt x="47119" y="25356"/>
                      <a:pt x="48534" y="26573"/>
                    </a:cubicBezTo>
                    <a:cubicBezTo>
                      <a:pt x="52382" y="29572"/>
                      <a:pt x="57074" y="31255"/>
                      <a:pt x="61884" y="31255"/>
                    </a:cubicBezTo>
                    <a:lnTo>
                      <a:pt x="61884" y="10461"/>
                    </a:lnTo>
                    <a:lnTo>
                      <a:pt x="61884" y="10461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435D74"/>
                </a:solidFill>
                <a:prstDash val="solid"/>
                <a:miter lim="245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8503;p85"/>
              <p:cNvSpPr/>
              <p:nvPr/>
            </p:nvSpPr>
            <p:spPr>
              <a:xfrm>
                <a:off x="5881825" y="2760325"/>
                <a:ext cx="1559550" cy="1305200"/>
              </a:xfrm>
              <a:custGeom>
                <a:avLst/>
                <a:gdLst/>
                <a:ahLst/>
                <a:cxnLst/>
                <a:rect l="l" t="t" r="r" b="b"/>
                <a:pathLst>
                  <a:path w="62382" h="52208" fill="none" extrusionOk="0">
                    <a:moveTo>
                      <a:pt x="51989" y="21025"/>
                    </a:moveTo>
                    <a:cubicBezTo>
                      <a:pt x="51805" y="20912"/>
                      <a:pt x="51636" y="20785"/>
                      <a:pt x="51447" y="20677"/>
                    </a:cubicBezTo>
                    <a:cubicBezTo>
                      <a:pt x="48774" y="19149"/>
                      <a:pt x="45855" y="18413"/>
                      <a:pt x="42981" y="18413"/>
                    </a:cubicBezTo>
                    <a:cubicBezTo>
                      <a:pt x="42208" y="18413"/>
                      <a:pt x="41443" y="18484"/>
                      <a:pt x="40682" y="18589"/>
                    </a:cubicBezTo>
                    <a:cubicBezTo>
                      <a:pt x="38034" y="18957"/>
                      <a:pt x="35488" y="19938"/>
                      <a:pt x="33290" y="21523"/>
                    </a:cubicBezTo>
                    <a:cubicBezTo>
                      <a:pt x="31924" y="22519"/>
                      <a:pt x="30276" y="23056"/>
                      <a:pt x="28586" y="23056"/>
                    </a:cubicBezTo>
                    <a:cubicBezTo>
                      <a:pt x="27107" y="23053"/>
                      <a:pt x="25657" y="22646"/>
                      <a:pt x="24394" y="21876"/>
                    </a:cubicBezTo>
                    <a:cubicBezTo>
                      <a:pt x="21510" y="20319"/>
                      <a:pt x="19952" y="17066"/>
                      <a:pt x="20548" y="13829"/>
                    </a:cubicBezTo>
                    <a:cubicBezTo>
                      <a:pt x="21270" y="9019"/>
                      <a:pt x="20433" y="4212"/>
                      <a:pt x="18030" y="1"/>
                    </a:cubicBezTo>
                    <a:lnTo>
                      <a:pt x="0" y="10461"/>
                    </a:lnTo>
                    <a:lnTo>
                      <a:pt x="0" y="10461"/>
                    </a:lnTo>
                    <a:lnTo>
                      <a:pt x="0" y="31250"/>
                    </a:lnTo>
                    <a:cubicBezTo>
                      <a:pt x="4805" y="31250"/>
                      <a:pt x="9489" y="29570"/>
                      <a:pt x="13220" y="26568"/>
                    </a:cubicBezTo>
                    <a:cubicBezTo>
                      <a:pt x="15719" y="24434"/>
                      <a:pt x="19307" y="24142"/>
                      <a:pt x="22116" y="25849"/>
                    </a:cubicBezTo>
                    <a:lnTo>
                      <a:pt x="22356" y="25965"/>
                    </a:lnTo>
                    <a:cubicBezTo>
                      <a:pt x="25003" y="27532"/>
                      <a:pt x="26560" y="30534"/>
                      <a:pt x="26204" y="33659"/>
                    </a:cubicBezTo>
                    <a:cubicBezTo>
                      <a:pt x="25959" y="36371"/>
                      <a:pt x="26391" y="39091"/>
                      <a:pt x="27389" y="41600"/>
                    </a:cubicBezTo>
                    <a:cubicBezTo>
                      <a:pt x="28807" y="45159"/>
                      <a:pt x="31421" y="48254"/>
                      <a:pt x="35110" y="50209"/>
                    </a:cubicBezTo>
                    <a:cubicBezTo>
                      <a:pt x="35274" y="50295"/>
                      <a:pt x="35412" y="50403"/>
                      <a:pt x="35578" y="50484"/>
                    </a:cubicBezTo>
                    <a:cubicBezTo>
                      <a:pt x="37877" y="51619"/>
                      <a:pt x="40405" y="52208"/>
                      <a:pt x="42968" y="52208"/>
                    </a:cubicBezTo>
                    <a:cubicBezTo>
                      <a:pt x="48435" y="52208"/>
                      <a:pt x="53753" y="49542"/>
                      <a:pt x="56975" y="44840"/>
                    </a:cubicBezTo>
                    <a:cubicBezTo>
                      <a:pt x="62381" y="36727"/>
                      <a:pt x="59960" y="25994"/>
                      <a:pt x="51989" y="2102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A5B7C5"/>
                </a:solidFill>
                <a:prstDash val="solid"/>
                <a:miter lim="245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6" name="Google Shape;715;p44"/>
          <p:cNvSpPr txBox="1">
            <a:spLocks noGrp="1"/>
          </p:cNvSpPr>
          <p:nvPr>
            <p:ph type="title"/>
          </p:nvPr>
        </p:nvSpPr>
        <p:spPr>
          <a:xfrm>
            <a:off x="1010194" y="134041"/>
            <a:ext cx="7708414" cy="6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Терминология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15817" y="940636"/>
            <a:ext cx="62268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Фундаментальное исследование </a:t>
            </a:r>
            <a:r>
              <a:rPr lang="ru-RU" dirty="0"/>
              <a:t>— это научная работа, направленная на получение новых знаний об основных законах природы, общества и мышления, без конкретной прикладной цели, но с перспективой их использования в будущем</a:t>
            </a:r>
            <a:r>
              <a:rPr lang="ru-RU" dirty="0" smtClean="0"/>
              <a:t>.</a:t>
            </a:r>
          </a:p>
          <a:p>
            <a:r>
              <a:rPr lang="ru-RU" b="1" dirty="0"/>
              <a:t>Результат:</a:t>
            </a:r>
            <a:r>
              <a:rPr lang="ru-RU" dirty="0"/>
              <a:t> Новые теории, гипотезы, закономерности, методы </a:t>
            </a:r>
            <a:r>
              <a:rPr lang="ru-RU" dirty="0" smtClean="0"/>
              <a:t>познания</a:t>
            </a:r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862584" y="2344950"/>
            <a:ext cx="71163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Поисковые научные исследования</a:t>
            </a:r>
            <a:r>
              <a:rPr lang="ru-RU" dirty="0"/>
              <a:t> — исследования, направленные на получение новых знаний </a:t>
            </a:r>
            <a:r>
              <a:rPr lang="ru-RU" b="1" dirty="0"/>
              <a:t>в целях их последующего практического применения</a:t>
            </a:r>
            <a:r>
              <a:rPr lang="ru-RU" dirty="0"/>
              <a:t> (ориентированные научные исследования) и (или) на применение новых знаний (прикладные научные исследования) и проводимые путем выполнения научно-исследовательских работ </a:t>
            </a:r>
            <a:endParaRPr lang="ru-RU" dirty="0" smtClean="0"/>
          </a:p>
          <a:p>
            <a:r>
              <a:rPr lang="ru-RU" b="1" dirty="0" smtClean="0"/>
              <a:t>Результат: </a:t>
            </a:r>
            <a:r>
              <a:rPr lang="ru-RU" dirty="0"/>
              <a:t>Новые факты, гипотезы, методы, подходы с прикладным потенциалом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862584" y="3777457"/>
            <a:ext cx="71163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Прикладные </a:t>
            </a:r>
            <a:r>
              <a:rPr lang="ru-RU" b="1" dirty="0"/>
              <a:t>научные исследования </a:t>
            </a:r>
            <a:r>
              <a:rPr lang="ru-RU" dirty="0"/>
              <a:t>— исследования, направленные на применение новых знаний для достижения конкретных практических целей и решения конкретных технических, технологических, социальных или экономических задач </a:t>
            </a:r>
            <a:r>
              <a:rPr lang="ru-RU" dirty="0" smtClean="0"/>
              <a:t>.</a:t>
            </a:r>
          </a:p>
          <a:p>
            <a:r>
              <a:rPr lang="ru-RU" b="1" dirty="0"/>
              <a:t>Результат: </a:t>
            </a:r>
            <a:r>
              <a:rPr lang="ru-RU" dirty="0"/>
              <a:t>Прототипы, технологии, методики, рекомендации, патенты, готовые к внедрению</a:t>
            </a:r>
          </a:p>
        </p:txBody>
      </p:sp>
    </p:spTree>
    <p:extLst>
      <p:ext uri="{BB962C8B-B14F-4D97-AF65-F5344CB8AC3E}">
        <p14:creationId xmlns:p14="http://schemas.microsoft.com/office/powerpoint/2010/main" val="3816373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41"/>
          <p:cNvSpPr txBox="1">
            <a:spLocks noGrp="1"/>
          </p:cNvSpPr>
          <p:nvPr>
            <p:ph type="title" idx="15"/>
          </p:nvPr>
        </p:nvSpPr>
        <p:spPr>
          <a:xfrm>
            <a:off x="925551" y="206304"/>
            <a:ext cx="687780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3200" dirty="0"/>
              <a:t>Сравнение типов исследований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7706" y="92647"/>
            <a:ext cx="1109969" cy="1109969"/>
          </a:xfrm>
          <a:prstGeom prst="rect">
            <a:avLst/>
          </a:prstGeom>
        </p:spPr>
      </p:pic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5226272"/>
              </p:ext>
            </p:extLst>
          </p:nvPr>
        </p:nvGraphicFramePr>
        <p:xfrm>
          <a:off x="886605" y="1048046"/>
          <a:ext cx="7599472" cy="3758128"/>
        </p:xfrm>
        <a:graphic>
          <a:graphicData uri="http://schemas.openxmlformats.org/drawingml/2006/table">
            <a:tbl>
              <a:tblPr/>
              <a:tblGrid>
                <a:gridCol w="1899868">
                  <a:extLst>
                    <a:ext uri="{9D8B030D-6E8A-4147-A177-3AD203B41FA5}">
                      <a16:colId xmlns:a16="http://schemas.microsoft.com/office/drawing/2014/main" val="3584634499"/>
                    </a:ext>
                  </a:extLst>
                </a:gridCol>
                <a:gridCol w="1899868">
                  <a:extLst>
                    <a:ext uri="{9D8B030D-6E8A-4147-A177-3AD203B41FA5}">
                      <a16:colId xmlns:a16="http://schemas.microsoft.com/office/drawing/2014/main" val="815927336"/>
                    </a:ext>
                  </a:extLst>
                </a:gridCol>
                <a:gridCol w="1899868">
                  <a:extLst>
                    <a:ext uri="{9D8B030D-6E8A-4147-A177-3AD203B41FA5}">
                      <a16:colId xmlns:a16="http://schemas.microsoft.com/office/drawing/2014/main" val="1581880447"/>
                    </a:ext>
                  </a:extLst>
                </a:gridCol>
                <a:gridCol w="1899868">
                  <a:extLst>
                    <a:ext uri="{9D8B030D-6E8A-4147-A177-3AD203B41FA5}">
                      <a16:colId xmlns:a16="http://schemas.microsoft.com/office/drawing/2014/main" val="693687559"/>
                    </a:ext>
                  </a:extLst>
                </a:gridCol>
              </a:tblGrid>
              <a:tr h="288213">
                <a:tc>
                  <a:txBody>
                    <a:bodyPr/>
                    <a:lstStyle/>
                    <a:p>
                      <a:r>
                        <a:rPr lang="ru-RU" sz="1300"/>
                        <a:t>Критерий</a:t>
                      </a:r>
                    </a:p>
                  </a:txBody>
                  <a:tcPr marL="83324" marR="83324" marT="41662" marB="41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 dirty="0"/>
                        <a:t>Фундаментальные</a:t>
                      </a:r>
                    </a:p>
                  </a:txBody>
                  <a:tcPr marL="83324" marR="83324" marT="41662" marB="41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 dirty="0"/>
                        <a:t>Поисковые</a:t>
                      </a:r>
                    </a:p>
                  </a:txBody>
                  <a:tcPr marL="83324" marR="83324" marT="41662" marB="41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 dirty="0"/>
                        <a:t>Прикладные</a:t>
                      </a:r>
                    </a:p>
                  </a:txBody>
                  <a:tcPr marL="83324" marR="83324" marT="41662" marB="41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597221"/>
                  </a:ext>
                </a:extLst>
              </a:tr>
              <a:tr h="896868">
                <a:tc>
                  <a:txBody>
                    <a:bodyPr/>
                    <a:lstStyle/>
                    <a:p>
                      <a:r>
                        <a:rPr lang="ru-RU" sz="1300" b="1"/>
                        <a:t>Основная цель</a:t>
                      </a:r>
                      <a:endParaRPr lang="ru-RU" sz="1300"/>
                    </a:p>
                  </a:txBody>
                  <a:tcPr marL="83324" marR="83324" marT="41662" marB="41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/>
                        <a:t>Познание законов природы/общества</a:t>
                      </a:r>
                    </a:p>
                  </a:txBody>
                  <a:tcPr marL="83324" marR="83324" marT="41662" marB="41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/>
                        <a:t>Поиск знаний </a:t>
                      </a:r>
                      <a:r>
                        <a:rPr lang="ru-RU" sz="1300" b="1"/>
                        <a:t>с прикладной перспективой</a:t>
                      </a:r>
                      <a:endParaRPr lang="ru-RU" sz="1300"/>
                    </a:p>
                  </a:txBody>
                  <a:tcPr marL="83324" marR="83324" marT="41662" marB="41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/>
                        <a:t>Решение конкретной практической задачи</a:t>
                      </a:r>
                    </a:p>
                  </a:txBody>
                  <a:tcPr marL="83324" marR="83324" marT="41662" marB="41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2398728"/>
                  </a:ext>
                </a:extLst>
              </a:tr>
              <a:tr h="693983">
                <a:tc>
                  <a:txBody>
                    <a:bodyPr/>
                    <a:lstStyle/>
                    <a:p>
                      <a:r>
                        <a:rPr lang="ru-RU" sz="1300" b="1"/>
                        <a:t>Ориентация</a:t>
                      </a:r>
                      <a:endParaRPr lang="ru-RU" sz="1300"/>
                    </a:p>
                  </a:txBody>
                  <a:tcPr marL="83324" marR="83324" marT="41662" marB="41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/>
                        <a:t>На научное сообщество</a:t>
                      </a:r>
                    </a:p>
                  </a:txBody>
                  <a:tcPr marL="83324" marR="83324" marT="41662" marB="41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/>
                        <a:t>На науку + потенциальных пользователей</a:t>
                      </a:r>
                    </a:p>
                  </a:txBody>
                  <a:tcPr marL="83324" marR="83324" marT="41662" marB="41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/>
                        <a:t>На заказчика/производителя</a:t>
                      </a:r>
                    </a:p>
                  </a:txBody>
                  <a:tcPr marL="83324" marR="83324" marT="41662" marB="41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4680374"/>
                  </a:ext>
                </a:extLst>
              </a:tr>
              <a:tr h="896868">
                <a:tc>
                  <a:txBody>
                    <a:bodyPr/>
                    <a:lstStyle/>
                    <a:p>
                      <a:r>
                        <a:rPr lang="ru-RU" sz="1300" b="1"/>
                        <a:t>Результат</a:t>
                      </a:r>
                      <a:endParaRPr lang="ru-RU" sz="1300"/>
                    </a:p>
                  </a:txBody>
                  <a:tcPr marL="83324" marR="83324" marT="41662" marB="41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/>
                        <a:t>Теории, публикации, модели</a:t>
                      </a:r>
                    </a:p>
                  </a:txBody>
                  <a:tcPr marL="83324" marR="83324" marT="41662" marB="41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/>
                        <a:t>Новые подходы, прототипы методов, гипотезы для внедрения</a:t>
                      </a:r>
                    </a:p>
                  </a:txBody>
                  <a:tcPr marL="83324" marR="83324" marT="41662" marB="41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/>
                        <a:t>Технологии, продукты, рекомендации</a:t>
                      </a:r>
                    </a:p>
                  </a:txBody>
                  <a:tcPr marL="83324" marR="83324" marT="41662" marB="41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1013266"/>
                  </a:ext>
                </a:extLst>
              </a:tr>
              <a:tr h="288213">
                <a:tc>
                  <a:txBody>
                    <a:bodyPr/>
                    <a:lstStyle/>
                    <a:p>
                      <a:r>
                        <a:rPr lang="ru-RU" sz="1300" b="1"/>
                        <a:t>Срок окупаемости</a:t>
                      </a:r>
                      <a:endParaRPr lang="ru-RU" sz="1300"/>
                    </a:p>
                  </a:txBody>
                  <a:tcPr marL="83324" marR="83324" marT="41662" marB="41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/>
                        <a:t>10–30+ лет</a:t>
                      </a:r>
                    </a:p>
                  </a:txBody>
                  <a:tcPr marL="83324" marR="83324" marT="41662" marB="41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/>
                        <a:t>3–10 лет</a:t>
                      </a:r>
                    </a:p>
                  </a:txBody>
                  <a:tcPr marL="83324" marR="83324" marT="41662" marB="41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/>
                        <a:t>1–5 лет</a:t>
                      </a:r>
                    </a:p>
                  </a:txBody>
                  <a:tcPr marL="83324" marR="83324" marT="41662" marB="41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6236254"/>
                  </a:ext>
                </a:extLst>
              </a:tr>
              <a:tr h="693983">
                <a:tc>
                  <a:txBody>
                    <a:bodyPr/>
                    <a:lstStyle/>
                    <a:p>
                      <a:r>
                        <a:rPr lang="ru-RU" sz="1300" b="1"/>
                        <a:t>Пример</a:t>
                      </a:r>
                      <a:endParaRPr lang="ru-RU" sz="1300"/>
                    </a:p>
                  </a:txBody>
                  <a:tcPr marL="83324" marR="83324" marT="41662" marB="41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/>
                        <a:t>Изучение механизмов фотосинтеза</a:t>
                      </a:r>
                    </a:p>
                  </a:txBody>
                  <a:tcPr marL="83324" marR="83324" marT="41662" marB="41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/>
                        <a:t>Поиск новых фотокатализаторов для очистки воды</a:t>
                      </a:r>
                    </a:p>
                  </a:txBody>
                  <a:tcPr marL="83324" marR="83324" marT="41662" marB="41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/>
                        <a:t>Разработка промышленного фильтра</a:t>
                      </a:r>
                    </a:p>
                  </a:txBody>
                  <a:tcPr marL="83324" marR="83324" marT="41662" marB="41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979267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48"/>
          <p:cNvSpPr txBox="1">
            <a:spLocks noGrp="1"/>
          </p:cNvSpPr>
          <p:nvPr>
            <p:ph type="title"/>
          </p:nvPr>
        </p:nvSpPr>
        <p:spPr>
          <a:xfrm>
            <a:off x="1558248" y="328494"/>
            <a:ext cx="5991127" cy="73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2800" dirty="0"/>
              <a:t>Критерии оценки заявок на поисковые исследования:</a:t>
            </a:r>
            <a:endParaRPr sz="28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55" y="142360"/>
            <a:ext cx="1109969" cy="1109969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1163695"/>
              </p:ext>
            </p:extLst>
          </p:nvPr>
        </p:nvGraphicFramePr>
        <p:xfrm>
          <a:off x="1077949" y="1393902"/>
          <a:ext cx="7575396" cy="3460688"/>
        </p:xfrm>
        <a:graphic>
          <a:graphicData uri="http://schemas.openxmlformats.org/drawingml/2006/table">
            <a:tbl>
              <a:tblPr firstRow="1" bandRow="1">
                <a:tableStyleId>{21BEDAC3-8FE2-4183-B079-09FC0F2907AC}</a:tableStyleId>
              </a:tblPr>
              <a:tblGrid>
                <a:gridCol w="3787698">
                  <a:extLst>
                    <a:ext uri="{9D8B030D-6E8A-4147-A177-3AD203B41FA5}">
                      <a16:colId xmlns:a16="http://schemas.microsoft.com/office/drawing/2014/main" val="197903196"/>
                    </a:ext>
                  </a:extLst>
                </a:gridCol>
                <a:gridCol w="3787698">
                  <a:extLst>
                    <a:ext uri="{9D8B030D-6E8A-4147-A177-3AD203B41FA5}">
                      <a16:colId xmlns:a16="http://schemas.microsoft.com/office/drawing/2014/main" val="4095983286"/>
                    </a:ext>
                  </a:extLst>
                </a:gridCol>
              </a:tblGrid>
              <a:tr h="396594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Фундаментальные исследования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Поисковые исследования 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9356378"/>
                  </a:ext>
                </a:extLst>
              </a:tr>
              <a:tr h="3064094">
                <a:tc>
                  <a:txBody>
                    <a:bodyPr/>
                    <a:lstStyle/>
                    <a:p>
                      <a:pPr marL="285750" marR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Научная новизна и актуальность темы</a:t>
                      </a:r>
                    </a:p>
                    <a:p>
                      <a:pPr marL="285750" marR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Квалификация команды и публикационная активность</a:t>
                      </a:r>
                    </a:p>
                    <a:p>
                      <a:pPr marL="285750" marR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Методологическая проработанность</a:t>
                      </a:r>
                    </a:p>
                    <a:p>
                      <a:pPr marL="285750" marR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Потенциал для получения прорывных результатов</a:t>
                      </a:r>
                    </a:p>
                    <a:p>
                      <a:pPr marL="285750" marR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План распространения знаний (публикации, конференции)</a:t>
                      </a:r>
                      <a:endParaRPr lang="ru-RU"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/>
                        <a:t>Научная новизна + обоснование прикладного потенциала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/>
                        <a:t>Чёткая постановка задачи и методология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/>
                        <a:t>Квалификация команды и наличие научного задела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/>
                        <a:t>План верификации результатов и пути их внедрения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/>
                        <a:t>Публикационная стратегия и потенциал коммерциализации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20836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43"/>
          <p:cNvSpPr txBox="1">
            <a:spLocks noGrp="1"/>
          </p:cNvSpPr>
          <p:nvPr>
            <p:ph type="title"/>
          </p:nvPr>
        </p:nvSpPr>
        <p:spPr>
          <a:xfrm>
            <a:off x="858644" y="260092"/>
            <a:ext cx="6860397" cy="7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2000" dirty="0"/>
              <a:t>Типичные ошибки при подготовке заявок в РНФ</a:t>
            </a:r>
          </a:p>
        </p:txBody>
      </p:sp>
      <p:sp>
        <p:nvSpPr>
          <p:cNvPr id="708" name="Google Shape;708;p43"/>
          <p:cNvSpPr/>
          <p:nvPr/>
        </p:nvSpPr>
        <p:spPr>
          <a:xfrm rot="10800000" flipH="1">
            <a:off x="8918550" y="4694137"/>
            <a:ext cx="45625" cy="45625"/>
          </a:xfrm>
          <a:custGeom>
            <a:avLst/>
            <a:gdLst/>
            <a:ahLst/>
            <a:cxnLst/>
            <a:rect l="l" t="t" r="r" b="b"/>
            <a:pathLst>
              <a:path w="1825" h="1825" extrusionOk="0">
                <a:moveTo>
                  <a:pt x="1825" y="912"/>
                </a:moveTo>
                <a:cubicBezTo>
                  <a:pt x="1825" y="1399"/>
                  <a:pt x="1399" y="1824"/>
                  <a:pt x="913" y="1824"/>
                </a:cubicBezTo>
                <a:cubicBezTo>
                  <a:pt x="426" y="1824"/>
                  <a:pt x="1" y="1399"/>
                  <a:pt x="1" y="912"/>
                </a:cubicBezTo>
                <a:cubicBezTo>
                  <a:pt x="1" y="396"/>
                  <a:pt x="426" y="0"/>
                  <a:pt x="913" y="0"/>
                </a:cubicBezTo>
                <a:cubicBezTo>
                  <a:pt x="1399" y="0"/>
                  <a:pt x="1825" y="365"/>
                  <a:pt x="1825" y="912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446" y="142360"/>
            <a:ext cx="1109969" cy="110996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2922" y="944552"/>
            <a:ext cx="44791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❌ Размытая формулировка научной проблемы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35744" y="1198125"/>
            <a:ext cx="70373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«Изучение биологических процессов» вместо «Выявление механизмов регуляции </a:t>
            </a:r>
            <a:r>
              <a:rPr lang="ru-RU" i="1" dirty="0" err="1"/>
              <a:t>апоптоза</a:t>
            </a:r>
            <a:r>
              <a:rPr lang="ru-RU" i="1" dirty="0"/>
              <a:t> в клетках печени при воздействии токсина Х»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6476" y="1819707"/>
            <a:ext cx="888752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Рекомендация</a:t>
            </a:r>
            <a:r>
              <a:rPr lang="ru-RU" dirty="0"/>
              <a:t>: Название и аннотация должны содержать </a:t>
            </a:r>
            <a:r>
              <a:rPr lang="ru-RU" b="1" dirty="0"/>
              <a:t>объект + метод/цель + ожидаемый </a:t>
            </a:r>
            <a:r>
              <a:rPr lang="ru-RU" b="1" dirty="0" smtClean="0"/>
              <a:t>результат</a:t>
            </a:r>
            <a:r>
              <a:rPr lang="ru-RU" dirty="0" smtClean="0"/>
              <a:t>. </a:t>
            </a:r>
            <a:r>
              <a:rPr lang="ru-RU" dirty="0"/>
              <a:t>Формулируйте проблему так, чтобы эксперт сразу понял, какой пробел в знаниях вы закрываете.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02922" y="2558371"/>
            <a:ext cx="814970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❌ Отсутствие связи с приоритетами научно-технологического развития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02921" y="2866148"/>
            <a:ext cx="866125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Рекомендация</a:t>
            </a:r>
            <a:r>
              <a:rPr lang="ru-RU" b="1" dirty="0"/>
              <a:t>: </a:t>
            </a:r>
            <a:r>
              <a:rPr lang="ru-RU" dirty="0"/>
              <a:t>Найдите конкретный пункт стратегии (например, «персонализированная медицина») и покажите, как ваши результаты будут способствовать его реализации — даже если это фундаментальное исследование.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76072" y="3758700"/>
            <a:ext cx="43636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❌ Неизмеримые или абстрактные результаты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594624" y="4066477"/>
            <a:ext cx="72036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«Повышение эффективности», «развитие методологии», «вклад в науку»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479501" y="4374254"/>
            <a:ext cx="866449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Рекомендация: </a:t>
            </a:r>
            <a:r>
              <a:rPr lang="ru-RU" dirty="0"/>
              <a:t>Используйте конкретные критерии успеха:</a:t>
            </a:r>
          </a:p>
          <a:p>
            <a:r>
              <a:rPr lang="ru-RU" dirty="0"/>
              <a:t>✅ «Эффективность метода Х будет оцениваться по параметру Y; успешным считается значение ≥70% от контрольного образца»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728" y="43142"/>
            <a:ext cx="1109969" cy="110996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63853" y="167931"/>
            <a:ext cx="45849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Ошибки в разделе «Научный задел и коллектив»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4919260"/>
              </p:ext>
            </p:extLst>
          </p:nvPr>
        </p:nvGraphicFramePr>
        <p:xfrm>
          <a:off x="232566" y="600497"/>
          <a:ext cx="8746317" cy="4556820"/>
        </p:xfrm>
        <a:graphic>
          <a:graphicData uri="http://schemas.openxmlformats.org/drawingml/2006/table">
            <a:tbl>
              <a:tblPr/>
              <a:tblGrid>
                <a:gridCol w="2915439">
                  <a:extLst>
                    <a:ext uri="{9D8B030D-6E8A-4147-A177-3AD203B41FA5}">
                      <a16:colId xmlns:a16="http://schemas.microsoft.com/office/drawing/2014/main" val="3408981084"/>
                    </a:ext>
                  </a:extLst>
                </a:gridCol>
                <a:gridCol w="2915439">
                  <a:extLst>
                    <a:ext uri="{9D8B030D-6E8A-4147-A177-3AD203B41FA5}">
                      <a16:colId xmlns:a16="http://schemas.microsoft.com/office/drawing/2014/main" val="4026279671"/>
                    </a:ext>
                  </a:extLst>
                </a:gridCol>
                <a:gridCol w="2915439">
                  <a:extLst>
                    <a:ext uri="{9D8B030D-6E8A-4147-A177-3AD203B41FA5}">
                      <a16:colId xmlns:a16="http://schemas.microsoft.com/office/drawing/2014/main" val="1270725273"/>
                    </a:ext>
                  </a:extLst>
                </a:gridCol>
              </a:tblGrid>
              <a:tr h="249923">
                <a:tc>
                  <a:txBody>
                    <a:bodyPr/>
                    <a:lstStyle/>
                    <a:p>
                      <a:r>
                        <a:rPr lang="ru-RU" sz="1350" b="1" dirty="0" smtClean="0"/>
                        <a:t>Ошибка</a:t>
                      </a:r>
                      <a:endParaRPr lang="ru-RU" sz="1350" b="1" dirty="0"/>
                    </a:p>
                  </a:txBody>
                  <a:tcPr marL="58232" marR="58232" marT="29116" marB="29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b="1" dirty="0"/>
                        <a:t>Последствия</a:t>
                      </a:r>
                    </a:p>
                  </a:txBody>
                  <a:tcPr marL="58232" marR="58232" marT="29116" marB="29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b="1" dirty="0"/>
                        <a:t>Решение</a:t>
                      </a:r>
                    </a:p>
                  </a:txBody>
                  <a:tcPr marL="58232" marR="58232" marT="29116" marB="29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0653661"/>
                  </a:ext>
                </a:extLst>
              </a:tr>
              <a:tr h="1302558">
                <a:tc>
                  <a:txBody>
                    <a:bodyPr/>
                    <a:lstStyle/>
                    <a:p>
                      <a:r>
                        <a:rPr lang="ru-RU" sz="1350" b="1" dirty="0"/>
                        <a:t>Публикации ≠ научные результаты</a:t>
                      </a:r>
                      <a:endParaRPr lang="ru-RU" sz="1350" dirty="0"/>
                    </a:p>
                  </a:txBody>
                  <a:tcPr marL="58232" marR="58232" marT="29116" marB="29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dirty="0"/>
                        <a:t>Эксперт не видит реального вклада, ставит низкий балл за раздел </a:t>
                      </a:r>
                      <a:r>
                        <a:rPr lang="ru-RU" sz="1350" dirty="0" smtClean="0"/>
                        <a:t>2.1</a:t>
                      </a:r>
                      <a:endParaRPr lang="ru-RU" sz="1350" dirty="0"/>
                    </a:p>
                  </a:txBody>
                  <a:tcPr marL="58232" marR="58232" marT="29116" marB="29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dirty="0"/>
                        <a:t>Формулируйте результаты: </a:t>
                      </a:r>
                      <a:r>
                        <a:rPr lang="ru-RU" sz="1350" i="1" dirty="0"/>
                        <a:t>«Установлено, что...», «Разработана методика...», «Впервые показано...»</a:t>
                      </a:r>
                      <a:r>
                        <a:rPr lang="ru-RU" sz="1350" dirty="0"/>
                        <a:t> — и указывайте, где это опубликовано</a:t>
                      </a:r>
                    </a:p>
                  </a:txBody>
                  <a:tcPr marL="58232" marR="58232" marT="29116" marB="29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998746"/>
                  </a:ext>
                </a:extLst>
              </a:tr>
              <a:tr h="776240">
                <a:tc>
                  <a:txBody>
                    <a:bodyPr/>
                    <a:lstStyle/>
                    <a:p>
                      <a:r>
                        <a:rPr lang="ru-RU" sz="1350" b="1" dirty="0"/>
                        <a:t>Не указаны роли в предыдущих проектах</a:t>
                      </a:r>
                      <a:endParaRPr lang="ru-RU" sz="1350" dirty="0"/>
                    </a:p>
                  </a:txBody>
                  <a:tcPr marL="58232" marR="58232" marT="29116" marB="29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dirty="0"/>
                        <a:t>Оценка опыта руководства = «плохо</a:t>
                      </a:r>
                      <a:r>
                        <a:rPr lang="ru-RU" sz="1350" dirty="0" smtClean="0"/>
                        <a:t>»</a:t>
                      </a:r>
                      <a:endParaRPr lang="ru-RU" sz="1350" dirty="0"/>
                    </a:p>
                  </a:txBody>
                  <a:tcPr marL="58232" marR="58232" marT="29116" marB="29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dirty="0"/>
                        <a:t>Чётко указывайте: «руководитель» или «исполнитель» для каждого завершённого проекта</a:t>
                      </a:r>
                    </a:p>
                  </a:txBody>
                  <a:tcPr marL="58232" marR="58232" marT="29116" marB="29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608516"/>
                  </a:ext>
                </a:extLst>
              </a:tr>
              <a:tr h="1127118">
                <a:tc>
                  <a:txBody>
                    <a:bodyPr/>
                    <a:lstStyle/>
                    <a:p>
                      <a:r>
                        <a:rPr lang="ru-RU" sz="1350" b="1"/>
                        <a:t>Слабое обоснование компетенций коллектива</a:t>
                      </a:r>
                      <a:endParaRPr lang="ru-RU" sz="1350"/>
                    </a:p>
                  </a:txBody>
                  <a:tcPr marL="58232" marR="58232" marT="29116" marB="29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dirty="0"/>
                        <a:t>Снижение баллов за </a:t>
                      </a:r>
                      <a:r>
                        <a:rPr lang="ru-RU" sz="1350" dirty="0" smtClean="0"/>
                        <a:t>реализуемость</a:t>
                      </a:r>
                      <a:endParaRPr lang="ru-RU" sz="1350" dirty="0"/>
                    </a:p>
                  </a:txBody>
                  <a:tcPr marL="58232" marR="58232" marT="29116" marB="29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dirty="0"/>
                        <a:t>Подбирайте исполнителей с публикациями по теме проекта; указывайте совместные работы как доказательство слаженности команды</a:t>
                      </a:r>
                    </a:p>
                  </a:txBody>
                  <a:tcPr marL="58232" marR="58232" marT="29116" marB="29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9129475"/>
                  </a:ext>
                </a:extLst>
              </a:tr>
              <a:tr h="951680">
                <a:tc>
                  <a:txBody>
                    <a:bodyPr/>
                    <a:lstStyle/>
                    <a:p>
                      <a:r>
                        <a:rPr lang="ru-RU" sz="1350" b="1"/>
                        <a:t>Пустой раздел об образовательной деятельности</a:t>
                      </a:r>
                      <a:endParaRPr lang="ru-RU" sz="1350"/>
                    </a:p>
                  </a:txBody>
                  <a:tcPr marL="58232" marR="58232" marT="29116" marB="29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dirty="0"/>
                        <a:t>Упускается возможность повысить </a:t>
                      </a:r>
                      <a:r>
                        <a:rPr lang="ru-RU" sz="1350" dirty="0" smtClean="0"/>
                        <a:t>оценку</a:t>
                      </a:r>
                      <a:endParaRPr lang="ru-RU" sz="1350" dirty="0"/>
                    </a:p>
                  </a:txBody>
                  <a:tcPr marL="58232" marR="58232" marT="29116" marB="29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dirty="0"/>
                        <a:t>Включайте: руководство ВКР/аспирантами, чтение лекций, организацию школ — даже единичные случаи имеют значение</a:t>
                      </a:r>
                    </a:p>
                  </a:txBody>
                  <a:tcPr marL="58232" marR="58232" marT="29116" marB="29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052317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94275" y="120711"/>
            <a:ext cx="361188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🔴 Ошибки в планировании и бюджете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3024" y="526852"/>
            <a:ext cx="8920976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❌ Нереалистичный объём работ за заявленную сумму</a:t>
            </a:r>
          </a:p>
          <a:p>
            <a:endParaRPr lang="ru-RU" dirty="0"/>
          </a:p>
          <a:p>
            <a:r>
              <a:rPr lang="ru-RU" dirty="0"/>
              <a:t>    Запрос 1,5 млн ₽ на проект, требующий дорогостоящих реагентов, оборудования и командировок</a:t>
            </a:r>
          </a:p>
          <a:p>
            <a:endParaRPr lang="ru-RU" dirty="0"/>
          </a:p>
          <a:p>
            <a:r>
              <a:rPr lang="ru-RU" dirty="0"/>
              <a:t>Рекомендация: Соотносите масштаб задач с лимитом финансирования. Эксперты строго штрафуют заявки, где стоимость только реагентов превышает общий бюджет </a:t>
            </a:r>
          </a:p>
          <a:p>
            <a:r>
              <a:rPr lang="ru-RU" dirty="0"/>
              <a:t>biomolecula.ru</a:t>
            </a:r>
          </a:p>
          <a:p>
            <a:r>
              <a:rPr lang="ru-RU" dirty="0"/>
              <a:t>.</a:t>
            </a:r>
          </a:p>
          <a:p>
            <a:r>
              <a:rPr lang="ru-RU" dirty="0"/>
              <a:t>❌ Неопределённые параметры эксперимента</a:t>
            </a:r>
          </a:p>
          <a:p>
            <a:endParaRPr lang="ru-RU" dirty="0"/>
          </a:p>
          <a:p>
            <a:r>
              <a:rPr lang="ru-RU" dirty="0"/>
              <a:t>    «Будут проанализированы образцы крови пациентов» — без указания количества, критериев включения, методов анализа.</a:t>
            </a:r>
          </a:p>
          <a:p>
            <a:endParaRPr lang="ru-RU" dirty="0"/>
          </a:p>
          <a:p>
            <a:r>
              <a:rPr lang="ru-RU" dirty="0"/>
              <a:t>Рекомендация: Указывайте:</a:t>
            </a:r>
          </a:p>
          <a:p>
            <a:r>
              <a:rPr lang="ru-RU" dirty="0"/>
              <a:t>✅ «Планируется набор 50 пациентов с диагнозом Х и 50 контрольных субъектов; анализ будет проведён методом Y с использованием оборудования Z».</a:t>
            </a:r>
          </a:p>
          <a:p>
            <a:r>
              <a:rPr lang="ru-RU" dirty="0"/>
              <a:t>❌ Обещание публикаций в отчётные периоды без учёта реальных сроков рецензирования</a:t>
            </a:r>
          </a:p>
          <a:p>
            <a:r>
              <a:rPr lang="ru-RU" dirty="0"/>
              <a:t>Рекомендация: В заявке пишите «статья подготовлена и подана в журнал», а не «опубликована» — это защитит от формального невыполнения показателей при задержках в издательском процессе </a:t>
            </a:r>
          </a:p>
          <a:p>
            <a:r>
              <a:rPr lang="ru-RU" dirty="0"/>
              <a:t>boosty.to</a:t>
            </a:r>
          </a:p>
          <a:p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4201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728" y="43142"/>
            <a:ext cx="1109969" cy="110996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63853" y="167931"/>
            <a:ext cx="24609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Ошибки </a:t>
            </a:r>
            <a:r>
              <a:rPr lang="ru-RU" b="1" dirty="0">
                <a:solidFill>
                  <a:srgbClr val="FF0000"/>
                </a:solidFill>
              </a:rPr>
              <a:t>в стиле и подаче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6459816"/>
              </p:ext>
            </p:extLst>
          </p:nvPr>
        </p:nvGraphicFramePr>
        <p:xfrm>
          <a:off x="486550" y="877245"/>
          <a:ext cx="8166796" cy="3940082"/>
        </p:xfrm>
        <a:graphic>
          <a:graphicData uri="http://schemas.openxmlformats.org/drawingml/2006/table">
            <a:tbl>
              <a:tblPr/>
              <a:tblGrid>
                <a:gridCol w="4083398">
                  <a:extLst>
                    <a:ext uri="{9D8B030D-6E8A-4147-A177-3AD203B41FA5}">
                      <a16:colId xmlns:a16="http://schemas.microsoft.com/office/drawing/2014/main" val="3879027860"/>
                    </a:ext>
                  </a:extLst>
                </a:gridCol>
                <a:gridCol w="4083398">
                  <a:extLst>
                    <a:ext uri="{9D8B030D-6E8A-4147-A177-3AD203B41FA5}">
                      <a16:colId xmlns:a16="http://schemas.microsoft.com/office/drawing/2014/main" val="2976775915"/>
                    </a:ext>
                  </a:extLst>
                </a:gridCol>
              </a:tblGrid>
              <a:tr h="371706">
                <a:tc>
                  <a:txBody>
                    <a:bodyPr/>
                    <a:lstStyle/>
                    <a:p>
                      <a:r>
                        <a:rPr lang="ru-RU"/>
                        <a:t>Проблема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Как исправить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4359820"/>
                  </a:ext>
                </a:extLst>
              </a:tr>
              <a:tr h="892094">
                <a:tc>
                  <a:txBody>
                    <a:bodyPr/>
                    <a:lstStyle/>
                    <a:p>
                      <a:r>
                        <a:rPr lang="ru-RU" b="1"/>
                        <a:t>Слишком сложные, перегруженные предложения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Пишите короткими фразами, структурируйте: </a:t>
                      </a:r>
                      <a:r>
                        <a:rPr lang="ru-RU" i="1"/>
                        <a:t>«Задача → Метод → Ожидаемый результат»</a:t>
                      </a:r>
                      <a:r>
                        <a:rPr lang="ru-RU"/>
                        <a:t> boosty.to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2573435"/>
                  </a:ext>
                </a:extLst>
              </a:tr>
              <a:tr h="892094">
                <a:tc>
                  <a:txBody>
                    <a:bodyPr/>
                    <a:lstStyle/>
                    <a:p>
                      <a:r>
                        <a:rPr lang="ru-RU" b="1" dirty="0"/>
                        <a:t>Избыточное цитирование собственной заявки в пояснениях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Не копируйте более 10% текста — это нарушает требования к экспертным заключениям и снижает доверие rscf.ru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1080446"/>
                  </a:ext>
                </a:extLst>
              </a:tr>
              <a:tr h="892094">
                <a:tc>
                  <a:txBody>
                    <a:bodyPr/>
                    <a:lstStyle/>
                    <a:p>
                      <a:r>
                        <a:rPr lang="ru-RU" b="1"/>
                        <a:t>Неакадемический стиль, жаргон, эмоциональные оценки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Используйте нейтральный научный язык; избегайте слов «уникальный», «прорывной» без обоснования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5476558"/>
                  </a:ext>
                </a:extLst>
              </a:tr>
              <a:tr h="892094">
                <a:tc>
                  <a:txBody>
                    <a:bodyPr/>
                    <a:lstStyle/>
                    <a:p>
                      <a:r>
                        <a:rPr lang="ru-RU" b="1" dirty="0"/>
                        <a:t>Отсутствие логической связки между разделами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Проверьте, чтобы цель → задачи → методы → результаты → значимость образовывали единую цепочку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59832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4331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5065" y="421794"/>
            <a:ext cx="52918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🔴 </a:t>
            </a:r>
            <a:r>
              <a:rPr lang="ru-RU" sz="2000" b="1" dirty="0"/>
              <a:t>Чек-лист перед подачей заявки в РНФ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8060" y="1652900"/>
            <a:ext cx="9065940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Все количественные требования конкурса выполнены (статьи, возраст, состав)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Коды классификатора РНФ и ГРНТИ соответствуют тематике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Научная проблема сформулирована конкретно и привязана к приоритетам НТР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Результаты измеримы, критерии успеха чётко определены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План работ детализирован по годам, риски учтены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Научный задел описан через результаты, а не просто список публикаций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Бюджет реалистичен и обоснован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Анкеты всех участников в ИАС актуальны и полностью заполнены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Текст вычитан: нет орфографических ошибок, стиль — академический </a:t>
            </a:r>
          </a:p>
        </p:txBody>
      </p:sp>
    </p:spTree>
    <p:extLst>
      <p:ext uri="{BB962C8B-B14F-4D97-AF65-F5344CB8AC3E}">
        <p14:creationId xmlns:p14="http://schemas.microsoft.com/office/powerpoint/2010/main" val="2597178994"/>
      </p:ext>
    </p:extLst>
  </p:cSld>
  <p:clrMapOvr>
    <a:masterClrMapping/>
  </p:clrMapOvr>
</p:sld>
</file>

<file path=ppt/theme/theme1.xml><?xml version="1.0" encoding="utf-8"?>
<a:theme xmlns:a="http://schemas.openxmlformats.org/drawingml/2006/main" name="Philosophy Major for College: Skepticism by Slidesgo">
  <a:themeElements>
    <a:clrScheme name="Simple Light">
      <a:dk1>
        <a:srgbClr val="161616"/>
      </a:dk1>
      <a:lt1>
        <a:srgbClr val="FFFFFF"/>
      </a:lt1>
      <a:dk2>
        <a:srgbClr val="6A63BA"/>
      </a:dk2>
      <a:lt2>
        <a:srgbClr val="007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1032</Words>
  <Application>Microsoft Office PowerPoint</Application>
  <PresentationFormat>Экран (16:9)</PresentationFormat>
  <Paragraphs>140</Paragraphs>
  <Slides>10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Microsoft Sans Serif</vt:lpstr>
      <vt:lpstr>Arial</vt:lpstr>
      <vt:lpstr>DM Serif Text</vt:lpstr>
      <vt:lpstr>Poppins</vt:lpstr>
      <vt:lpstr>Poppins Light</vt:lpstr>
      <vt:lpstr>Philosophy Major for College: Skepticism by Slidesgo</vt:lpstr>
      <vt:lpstr>Типы конкурсов Российского научного фонда (РНФ)</vt:lpstr>
      <vt:lpstr>Терминология</vt:lpstr>
      <vt:lpstr>Сравнение типов исследований</vt:lpstr>
      <vt:lpstr>Критерии оценки заявок на поисковые исследования:</vt:lpstr>
      <vt:lpstr>Типичные ошибки при подготовке заявок в РНФ</vt:lpstr>
      <vt:lpstr>Презентация PowerPoint</vt:lpstr>
      <vt:lpstr>Презентация PowerPoint</vt:lpstr>
      <vt:lpstr>Презентация PowerPoint</vt:lpstr>
      <vt:lpstr>Презентация PowerPoint</vt:lpstr>
      <vt:lpstr>Издания, индексируемые в библиографических зарубежных базах данных публикаций и/или Russian Science Citation Index (RSCI)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Philosophy Major for College: Skepticism</dc:title>
  <dc:creator>home</dc:creator>
  <cp:lastModifiedBy>User</cp:lastModifiedBy>
  <cp:revision>39</cp:revision>
  <dcterms:modified xsi:type="dcterms:W3CDTF">2026-05-20T09:25:08Z</dcterms:modified>
</cp:coreProperties>
</file>